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dia/image2.svg" ContentType="image/svg+xml"/>
  <Override PartName="/ppt/media/image4.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83"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12191365" cy="6858000"/>
  <p:notesSz cx="6858000" cy="9144000"/>
  <p:custDataLst>
    <p:tags r:id="rId3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1" Type="http://schemas.openxmlformats.org/officeDocument/2006/relationships/tags" Target="tags/tag177.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39A5F825-9C29-43CC-BB96-80A60E9689F0}"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9" Type="http://schemas.openxmlformats.org/officeDocument/2006/relationships/tags" Target="../tags/tag6.xml"/><Relationship Id="rId8" Type="http://schemas.openxmlformats.org/officeDocument/2006/relationships/tags" Target="../tags/tag5.xml"/><Relationship Id="rId7" Type="http://schemas.openxmlformats.org/officeDocument/2006/relationships/tags" Target="../tags/tag4.xml"/><Relationship Id="rId6" Type="http://schemas.openxmlformats.org/officeDocument/2006/relationships/tags" Target="../tags/tag3.xml"/><Relationship Id="rId5" Type="http://schemas.openxmlformats.org/officeDocument/2006/relationships/tags" Target="../tags/tag2.xml"/><Relationship Id="rId42" Type="http://schemas.openxmlformats.org/officeDocument/2006/relationships/tags" Target="../tags/tag39.xml"/><Relationship Id="rId41" Type="http://schemas.openxmlformats.org/officeDocument/2006/relationships/tags" Target="../tags/tag38.xml"/><Relationship Id="rId40" Type="http://schemas.openxmlformats.org/officeDocument/2006/relationships/tags" Target="../tags/tag37.xml"/><Relationship Id="rId4" Type="http://schemas.openxmlformats.org/officeDocument/2006/relationships/image" Target="../media/image2.svg"/><Relationship Id="rId39" Type="http://schemas.openxmlformats.org/officeDocument/2006/relationships/tags" Target="../tags/tag36.xml"/><Relationship Id="rId38" Type="http://schemas.openxmlformats.org/officeDocument/2006/relationships/tags" Target="../tags/tag35.xml"/><Relationship Id="rId37" Type="http://schemas.openxmlformats.org/officeDocument/2006/relationships/tags" Target="../tags/tag34.xml"/><Relationship Id="rId36" Type="http://schemas.openxmlformats.org/officeDocument/2006/relationships/tags" Target="../tags/tag33.xml"/><Relationship Id="rId35" Type="http://schemas.openxmlformats.org/officeDocument/2006/relationships/tags" Target="../tags/tag32.xml"/><Relationship Id="rId34" Type="http://schemas.openxmlformats.org/officeDocument/2006/relationships/tags" Target="../tags/tag31.xml"/><Relationship Id="rId33" Type="http://schemas.openxmlformats.org/officeDocument/2006/relationships/tags" Target="../tags/tag30.xml"/><Relationship Id="rId32" Type="http://schemas.openxmlformats.org/officeDocument/2006/relationships/tags" Target="../tags/tag29.xml"/><Relationship Id="rId31" Type="http://schemas.openxmlformats.org/officeDocument/2006/relationships/tags" Target="../tags/tag28.xml"/><Relationship Id="rId30" Type="http://schemas.openxmlformats.org/officeDocument/2006/relationships/tags" Target="../tags/tag27.xml"/><Relationship Id="rId3" Type="http://schemas.openxmlformats.org/officeDocument/2006/relationships/image" Target="../media/image1.png"/><Relationship Id="rId29" Type="http://schemas.openxmlformats.org/officeDocument/2006/relationships/tags" Target="../tags/tag26.xml"/><Relationship Id="rId28" Type="http://schemas.openxmlformats.org/officeDocument/2006/relationships/tags" Target="../tags/tag25.xml"/><Relationship Id="rId27" Type="http://schemas.openxmlformats.org/officeDocument/2006/relationships/tags" Target="../tags/tag24.xml"/><Relationship Id="rId26" Type="http://schemas.openxmlformats.org/officeDocument/2006/relationships/tags" Target="../tags/tag23.xml"/><Relationship Id="rId25" Type="http://schemas.openxmlformats.org/officeDocument/2006/relationships/tags" Target="../tags/tag22.xml"/><Relationship Id="rId24" Type="http://schemas.openxmlformats.org/officeDocument/2006/relationships/tags" Target="../tags/tag21.xml"/><Relationship Id="rId23" Type="http://schemas.openxmlformats.org/officeDocument/2006/relationships/tags" Target="../tags/tag20.xml"/><Relationship Id="rId22" Type="http://schemas.openxmlformats.org/officeDocument/2006/relationships/tags" Target="../tags/tag19.xml"/><Relationship Id="rId21" Type="http://schemas.openxmlformats.org/officeDocument/2006/relationships/tags" Target="../tags/tag18.xml"/><Relationship Id="rId20" Type="http://schemas.openxmlformats.org/officeDocument/2006/relationships/tags" Target="../tags/tag17.xml"/><Relationship Id="rId2" Type="http://schemas.openxmlformats.org/officeDocument/2006/relationships/tags" Target="../tags/tag1.xml"/><Relationship Id="rId19" Type="http://schemas.openxmlformats.org/officeDocument/2006/relationships/tags" Target="../tags/tag16.xml"/><Relationship Id="rId18" Type="http://schemas.openxmlformats.org/officeDocument/2006/relationships/tags" Target="../tags/tag15.xml"/><Relationship Id="rId17" Type="http://schemas.openxmlformats.org/officeDocument/2006/relationships/tags" Target="../tags/tag14.xml"/><Relationship Id="rId16" Type="http://schemas.openxmlformats.org/officeDocument/2006/relationships/tags" Target="../tags/tag13.xml"/><Relationship Id="rId15" Type="http://schemas.openxmlformats.org/officeDocument/2006/relationships/tags" Target="../tags/tag12.xml"/><Relationship Id="rId14" Type="http://schemas.openxmlformats.org/officeDocument/2006/relationships/tags" Target="../tags/tag11.xml"/><Relationship Id="rId13" Type="http://schemas.openxmlformats.org/officeDocument/2006/relationships/tags" Target="../tags/tag10.xml"/><Relationship Id="rId12" Type="http://schemas.openxmlformats.org/officeDocument/2006/relationships/tags" Target="../tags/tag9.xml"/><Relationship Id="rId11" Type="http://schemas.openxmlformats.org/officeDocument/2006/relationships/tags" Target="../tags/tag8.xml"/><Relationship Id="rId10" Type="http://schemas.openxmlformats.org/officeDocument/2006/relationships/tags" Target="../tags/tag7.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9" Type="http://schemas.openxmlformats.org/officeDocument/2006/relationships/slide" Target="../slides/slide10.xml"/><Relationship Id="rId8" Type="http://schemas.openxmlformats.org/officeDocument/2006/relationships/slide" Target="../slides/slide9.xml"/><Relationship Id="rId7" Type="http://schemas.openxmlformats.org/officeDocument/2006/relationships/slide" Target="../slides/slide8.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 Id="rId3" Type="http://schemas.openxmlformats.org/officeDocument/2006/relationships/slide" Target="../slides/slide4.xml"/><Relationship Id="rId23" Type="http://schemas.openxmlformats.org/officeDocument/2006/relationships/slide" Target="../slides/slide24.xml"/><Relationship Id="rId22" Type="http://schemas.openxmlformats.org/officeDocument/2006/relationships/slide" Target="../slides/slide23.xml"/><Relationship Id="rId21" Type="http://schemas.openxmlformats.org/officeDocument/2006/relationships/slide" Target="../slides/slide22.xml"/><Relationship Id="rId20" Type="http://schemas.openxmlformats.org/officeDocument/2006/relationships/slide" Target="../slides/slide21.xml"/><Relationship Id="rId2" Type="http://schemas.openxmlformats.org/officeDocument/2006/relationships/slide" Target="../slides/slide3.xml"/><Relationship Id="rId19" Type="http://schemas.openxmlformats.org/officeDocument/2006/relationships/slide" Target="../slides/slide20.xml"/><Relationship Id="rId18" Type="http://schemas.openxmlformats.org/officeDocument/2006/relationships/slide" Target="../slides/slide19.xml"/><Relationship Id="rId17" Type="http://schemas.openxmlformats.org/officeDocument/2006/relationships/slide" Target="../slides/slide18.xml"/><Relationship Id="rId16" Type="http://schemas.openxmlformats.org/officeDocument/2006/relationships/slide" Target="../slides/slide17.xml"/><Relationship Id="rId15" Type="http://schemas.openxmlformats.org/officeDocument/2006/relationships/slide" Target="../slides/slide16.xml"/><Relationship Id="rId14" Type="http://schemas.openxmlformats.org/officeDocument/2006/relationships/slide" Target="../slides/slide15.xml"/><Relationship Id="rId13" Type="http://schemas.openxmlformats.org/officeDocument/2006/relationships/slide" Target="../slides/slide14.xml"/><Relationship Id="rId12" Type="http://schemas.openxmlformats.org/officeDocument/2006/relationships/slide" Target="../slides/slide13.xml"/><Relationship Id="rId11" Type="http://schemas.openxmlformats.org/officeDocument/2006/relationships/slide" Target="../slides/slide12.xml"/><Relationship Id="rId10" Type="http://schemas.openxmlformats.org/officeDocument/2006/relationships/slide" Target="../slides/slide11.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9" Type="http://schemas.openxmlformats.org/officeDocument/2006/relationships/tags" Target="../tags/tag47.xml"/><Relationship Id="rId8" Type="http://schemas.openxmlformats.org/officeDocument/2006/relationships/tags" Target="../tags/tag46.xml"/><Relationship Id="rId7" Type="http://schemas.openxmlformats.org/officeDocument/2006/relationships/tags" Target="../tags/tag45.xml"/><Relationship Id="rId6" Type="http://schemas.openxmlformats.org/officeDocument/2006/relationships/tags" Target="../tags/tag44.xml"/><Relationship Id="rId5" Type="http://schemas.openxmlformats.org/officeDocument/2006/relationships/tags" Target="../tags/tag43.xml"/><Relationship Id="rId4" Type="http://schemas.openxmlformats.org/officeDocument/2006/relationships/tags" Target="../tags/tag42.xml"/><Relationship Id="rId33" Type="http://schemas.openxmlformats.org/officeDocument/2006/relationships/tags" Target="../tags/tag71.xml"/><Relationship Id="rId32" Type="http://schemas.openxmlformats.org/officeDocument/2006/relationships/tags" Target="../tags/tag70.xml"/><Relationship Id="rId31" Type="http://schemas.openxmlformats.org/officeDocument/2006/relationships/tags" Target="../tags/tag69.xml"/><Relationship Id="rId30" Type="http://schemas.openxmlformats.org/officeDocument/2006/relationships/tags" Target="../tags/tag68.xml"/><Relationship Id="rId3" Type="http://schemas.openxmlformats.org/officeDocument/2006/relationships/tags" Target="../tags/tag41.xml"/><Relationship Id="rId29" Type="http://schemas.openxmlformats.org/officeDocument/2006/relationships/tags" Target="../tags/tag67.xml"/><Relationship Id="rId28" Type="http://schemas.openxmlformats.org/officeDocument/2006/relationships/tags" Target="../tags/tag66.xml"/><Relationship Id="rId27" Type="http://schemas.openxmlformats.org/officeDocument/2006/relationships/tags" Target="../tags/tag65.xml"/><Relationship Id="rId26" Type="http://schemas.openxmlformats.org/officeDocument/2006/relationships/tags" Target="../tags/tag64.xml"/><Relationship Id="rId25" Type="http://schemas.openxmlformats.org/officeDocument/2006/relationships/tags" Target="../tags/tag63.xml"/><Relationship Id="rId24" Type="http://schemas.openxmlformats.org/officeDocument/2006/relationships/tags" Target="../tags/tag62.xml"/><Relationship Id="rId23" Type="http://schemas.openxmlformats.org/officeDocument/2006/relationships/tags" Target="../tags/tag61.xml"/><Relationship Id="rId22" Type="http://schemas.openxmlformats.org/officeDocument/2006/relationships/tags" Target="../tags/tag60.xml"/><Relationship Id="rId21" Type="http://schemas.openxmlformats.org/officeDocument/2006/relationships/tags" Target="../tags/tag59.xml"/><Relationship Id="rId20" Type="http://schemas.openxmlformats.org/officeDocument/2006/relationships/tags" Target="../tags/tag58.xml"/><Relationship Id="rId2" Type="http://schemas.openxmlformats.org/officeDocument/2006/relationships/tags" Target="../tags/tag40.xml"/><Relationship Id="rId19" Type="http://schemas.openxmlformats.org/officeDocument/2006/relationships/tags" Target="../tags/tag57.xml"/><Relationship Id="rId18" Type="http://schemas.openxmlformats.org/officeDocument/2006/relationships/tags" Target="../tags/tag56.xml"/><Relationship Id="rId17" Type="http://schemas.openxmlformats.org/officeDocument/2006/relationships/tags" Target="../tags/tag55.xml"/><Relationship Id="rId16" Type="http://schemas.openxmlformats.org/officeDocument/2006/relationships/tags" Target="../tags/tag54.xml"/><Relationship Id="rId15" Type="http://schemas.openxmlformats.org/officeDocument/2006/relationships/tags" Target="../tags/tag53.xml"/><Relationship Id="rId14" Type="http://schemas.openxmlformats.org/officeDocument/2006/relationships/tags" Target="../tags/tag52.xml"/><Relationship Id="rId13" Type="http://schemas.openxmlformats.org/officeDocument/2006/relationships/tags" Target="../tags/tag51.xml"/><Relationship Id="rId12" Type="http://schemas.openxmlformats.org/officeDocument/2006/relationships/tags" Target="../tags/tag50.xml"/><Relationship Id="rId11" Type="http://schemas.openxmlformats.org/officeDocument/2006/relationships/tags" Target="../tags/tag49.xml"/><Relationship Id="rId10" Type="http://schemas.openxmlformats.org/officeDocument/2006/relationships/tags" Target="../tags/tag48.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9" Type="http://schemas.openxmlformats.org/officeDocument/2006/relationships/tags" Target="../tags/tag79.xml"/><Relationship Id="rId8" Type="http://schemas.openxmlformats.org/officeDocument/2006/relationships/tags" Target="../tags/tag78.xml"/><Relationship Id="rId7" Type="http://schemas.openxmlformats.org/officeDocument/2006/relationships/tags" Target="../tags/tag77.xml"/><Relationship Id="rId6" Type="http://schemas.openxmlformats.org/officeDocument/2006/relationships/tags" Target="../tags/tag76.xml"/><Relationship Id="rId5" Type="http://schemas.openxmlformats.org/officeDocument/2006/relationships/tags" Target="../tags/tag75.xml"/><Relationship Id="rId4" Type="http://schemas.openxmlformats.org/officeDocument/2006/relationships/tags" Target="../tags/tag74.xml"/><Relationship Id="rId34" Type="http://schemas.openxmlformats.org/officeDocument/2006/relationships/tags" Target="../tags/tag104.xml"/><Relationship Id="rId33" Type="http://schemas.openxmlformats.org/officeDocument/2006/relationships/tags" Target="../tags/tag103.xml"/><Relationship Id="rId32" Type="http://schemas.openxmlformats.org/officeDocument/2006/relationships/tags" Target="../tags/tag102.xml"/><Relationship Id="rId31" Type="http://schemas.openxmlformats.org/officeDocument/2006/relationships/tags" Target="../tags/tag101.xml"/><Relationship Id="rId30" Type="http://schemas.openxmlformats.org/officeDocument/2006/relationships/tags" Target="../tags/tag100.xml"/><Relationship Id="rId3" Type="http://schemas.openxmlformats.org/officeDocument/2006/relationships/tags" Target="../tags/tag73.xml"/><Relationship Id="rId29" Type="http://schemas.openxmlformats.org/officeDocument/2006/relationships/tags" Target="../tags/tag99.xml"/><Relationship Id="rId28" Type="http://schemas.openxmlformats.org/officeDocument/2006/relationships/tags" Target="../tags/tag98.xml"/><Relationship Id="rId27" Type="http://schemas.openxmlformats.org/officeDocument/2006/relationships/tags" Target="../tags/tag97.xml"/><Relationship Id="rId26" Type="http://schemas.openxmlformats.org/officeDocument/2006/relationships/tags" Target="../tags/tag96.xml"/><Relationship Id="rId25" Type="http://schemas.openxmlformats.org/officeDocument/2006/relationships/tags" Target="../tags/tag95.xml"/><Relationship Id="rId24" Type="http://schemas.openxmlformats.org/officeDocument/2006/relationships/tags" Target="../tags/tag94.xml"/><Relationship Id="rId23" Type="http://schemas.openxmlformats.org/officeDocument/2006/relationships/tags" Target="../tags/tag93.xml"/><Relationship Id="rId22" Type="http://schemas.openxmlformats.org/officeDocument/2006/relationships/tags" Target="../tags/tag92.xml"/><Relationship Id="rId21" Type="http://schemas.openxmlformats.org/officeDocument/2006/relationships/tags" Target="../tags/tag91.xml"/><Relationship Id="rId20" Type="http://schemas.openxmlformats.org/officeDocument/2006/relationships/tags" Target="../tags/tag90.xml"/><Relationship Id="rId2" Type="http://schemas.openxmlformats.org/officeDocument/2006/relationships/tags" Target="../tags/tag72.xml"/><Relationship Id="rId19" Type="http://schemas.openxmlformats.org/officeDocument/2006/relationships/tags" Target="../tags/tag89.xml"/><Relationship Id="rId18" Type="http://schemas.openxmlformats.org/officeDocument/2006/relationships/tags" Target="../tags/tag88.xml"/><Relationship Id="rId17" Type="http://schemas.openxmlformats.org/officeDocument/2006/relationships/tags" Target="../tags/tag87.xml"/><Relationship Id="rId16" Type="http://schemas.openxmlformats.org/officeDocument/2006/relationships/tags" Target="../tags/tag86.xml"/><Relationship Id="rId15" Type="http://schemas.openxmlformats.org/officeDocument/2006/relationships/tags" Target="../tags/tag85.xml"/><Relationship Id="rId14" Type="http://schemas.openxmlformats.org/officeDocument/2006/relationships/tags" Target="../tags/tag84.xml"/><Relationship Id="rId13" Type="http://schemas.openxmlformats.org/officeDocument/2006/relationships/tags" Target="../tags/tag83.xml"/><Relationship Id="rId12" Type="http://schemas.openxmlformats.org/officeDocument/2006/relationships/tags" Target="../tags/tag82.xml"/><Relationship Id="rId11" Type="http://schemas.openxmlformats.org/officeDocument/2006/relationships/tags" Target="../tags/tag81.xml"/><Relationship Id="rId10" Type="http://schemas.openxmlformats.org/officeDocument/2006/relationships/tags" Target="../tags/tag80.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110.xml"/><Relationship Id="rId8" Type="http://schemas.openxmlformats.org/officeDocument/2006/relationships/tags" Target="../tags/tag109.xml"/><Relationship Id="rId7" Type="http://schemas.openxmlformats.org/officeDocument/2006/relationships/tags" Target="../tags/tag108.xml"/><Relationship Id="rId6" Type="http://schemas.openxmlformats.org/officeDocument/2006/relationships/tags" Target="../tags/tag107.xml"/><Relationship Id="rId5" Type="http://schemas.openxmlformats.org/officeDocument/2006/relationships/tags" Target="../tags/tag106.xml"/><Relationship Id="rId40" Type="http://schemas.openxmlformats.org/officeDocument/2006/relationships/tags" Target="../tags/tag141.xml"/><Relationship Id="rId4" Type="http://schemas.openxmlformats.org/officeDocument/2006/relationships/image" Target="../media/image4.svg"/><Relationship Id="rId39" Type="http://schemas.openxmlformats.org/officeDocument/2006/relationships/tags" Target="../tags/tag140.xml"/><Relationship Id="rId38" Type="http://schemas.openxmlformats.org/officeDocument/2006/relationships/tags" Target="../tags/tag139.xml"/><Relationship Id="rId37" Type="http://schemas.openxmlformats.org/officeDocument/2006/relationships/tags" Target="../tags/tag138.xml"/><Relationship Id="rId36" Type="http://schemas.openxmlformats.org/officeDocument/2006/relationships/tags" Target="../tags/tag137.xml"/><Relationship Id="rId35" Type="http://schemas.openxmlformats.org/officeDocument/2006/relationships/tags" Target="../tags/tag136.xml"/><Relationship Id="rId34" Type="http://schemas.openxmlformats.org/officeDocument/2006/relationships/tags" Target="../tags/tag135.xml"/><Relationship Id="rId33" Type="http://schemas.openxmlformats.org/officeDocument/2006/relationships/tags" Target="../tags/tag134.xml"/><Relationship Id="rId32" Type="http://schemas.openxmlformats.org/officeDocument/2006/relationships/tags" Target="../tags/tag133.xml"/><Relationship Id="rId31" Type="http://schemas.openxmlformats.org/officeDocument/2006/relationships/tags" Target="../tags/tag132.xml"/><Relationship Id="rId30" Type="http://schemas.openxmlformats.org/officeDocument/2006/relationships/tags" Target="../tags/tag131.xml"/><Relationship Id="rId3" Type="http://schemas.openxmlformats.org/officeDocument/2006/relationships/image" Target="../media/image3.png"/><Relationship Id="rId29" Type="http://schemas.openxmlformats.org/officeDocument/2006/relationships/tags" Target="../tags/tag130.xml"/><Relationship Id="rId28" Type="http://schemas.openxmlformats.org/officeDocument/2006/relationships/tags" Target="../tags/tag129.xml"/><Relationship Id="rId27" Type="http://schemas.openxmlformats.org/officeDocument/2006/relationships/tags" Target="../tags/tag128.xml"/><Relationship Id="rId26" Type="http://schemas.openxmlformats.org/officeDocument/2006/relationships/tags" Target="../tags/tag127.xml"/><Relationship Id="rId25" Type="http://schemas.openxmlformats.org/officeDocument/2006/relationships/tags" Target="../tags/tag126.xml"/><Relationship Id="rId24" Type="http://schemas.openxmlformats.org/officeDocument/2006/relationships/tags" Target="../tags/tag125.xml"/><Relationship Id="rId23" Type="http://schemas.openxmlformats.org/officeDocument/2006/relationships/tags" Target="../tags/tag124.xml"/><Relationship Id="rId22" Type="http://schemas.openxmlformats.org/officeDocument/2006/relationships/tags" Target="../tags/tag123.xml"/><Relationship Id="rId21" Type="http://schemas.openxmlformats.org/officeDocument/2006/relationships/tags" Target="../tags/tag122.xml"/><Relationship Id="rId20" Type="http://schemas.openxmlformats.org/officeDocument/2006/relationships/tags" Target="../tags/tag121.xml"/><Relationship Id="rId2" Type="http://schemas.openxmlformats.org/officeDocument/2006/relationships/tags" Target="../tags/tag105.xml"/><Relationship Id="rId19" Type="http://schemas.openxmlformats.org/officeDocument/2006/relationships/tags" Target="../tags/tag120.xml"/><Relationship Id="rId18" Type="http://schemas.openxmlformats.org/officeDocument/2006/relationships/tags" Target="../tags/tag119.xml"/><Relationship Id="rId17" Type="http://schemas.openxmlformats.org/officeDocument/2006/relationships/tags" Target="../tags/tag118.xml"/><Relationship Id="rId16" Type="http://schemas.openxmlformats.org/officeDocument/2006/relationships/tags" Target="../tags/tag117.xml"/><Relationship Id="rId15" Type="http://schemas.openxmlformats.org/officeDocument/2006/relationships/tags" Target="../tags/tag116.xml"/><Relationship Id="rId14" Type="http://schemas.openxmlformats.org/officeDocument/2006/relationships/tags" Target="../tags/tag115.xml"/><Relationship Id="rId13" Type="http://schemas.openxmlformats.org/officeDocument/2006/relationships/tags" Target="../tags/tag114.xml"/><Relationship Id="rId12" Type="http://schemas.openxmlformats.org/officeDocument/2006/relationships/tags" Target="../tags/tag113.xml"/><Relationship Id="rId11" Type="http://schemas.openxmlformats.org/officeDocument/2006/relationships/tags" Target="../tags/tag112.xml"/><Relationship Id="rId10" Type="http://schemas.openxmlformats.org/officeDocument/2006/relationships/tags" Target="../tags/tag11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标题幻灯片">
    <p:spTree>
      <p:nvGrpSpPr>
        <p:cNvPr id="1" name=""/>
        <p:cNvGrpSpPr/>
        <p:nvPr/>
      </p:nvGrpSpPr>
      <p:grpSpPr>
        <a:xfrm>
          <a:off x="0" y="0"/>
          <a:ext cx="0" cy="0"/>
          <a:chOff x="0" y="0"/>
          <a:chExt cx="0" cy="0"/>
        </a:xfrm>
      </p:grpSpPr>
      <p:pic>
        <p:nvPicPr>
          <p:cNvPr id="8" name="VCG41N1266076819"/>
          <p:cNvPicPr>
            <a:picLocks noChangeAspect="1"/>
          </p:cNvPicPr>
          <p:nvPr userDrawn="1">
            <p:custDataLst>
              <p:tags r:id="rId2"/>
            </p:custDataLst>
          </p:nvPr>
        </p:nvPicPr>
        <p:blipFill>
          <a:blip r:embed="rId3">
            <a:extLst>
              <a:ext uri="{96DAC541-7B7A-43D3-8B79-37D633B846F1}">
                <asvg:svgBlip xmlns:asvg="http://schemas.microsoft.com/office/drawing/2016/SVG/main" r:embed="rId4"/>
              </a:ext>
            </a:extLst>
          </a:blip>
          <a:stretch>
            <a:fillRect/>
          </a:stretch>
        </p:blipFill>
        <p:spPr>
          <a:xfrm>
            <a:off x="313690" y="0"/>
            <a:ext cx="1719580" cy="2776220"/>
          </a:xfrm>
          <a:prstGeom prst="rect">
            <a:avLst/>
          </a:prstGeom>
        </p:spPr>
      </p:pic>
      <p:cxnSp>
        <p:nvCxnSpPr>
          <p:cNvPr id="9" name="直接连接符 8"/>
          <p:cNvCxnSpPr/>
          <p:nvPr userDrawn="1">
            <p:custDataLst>
              <p:tags r:id="rId5"/>
            </p:custDataLst>
          </p:nvPr>
        </p:nvCxnSpPr>
        <p:spPr>
          <a:xfrm>
            <a:off x="558800" y="6527800"/>
            <a:ext cx="9563100" cy="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1" name="任意多边形: 形状 10"/>
          <p:cNvSpPr/>
          <p:nvPr userDrawn="1">
            <p:custDataLst>
              <p:tags r:id="rId6"/>
            </p:custDataLst>
          </p:nvPr>
        </p:nvSpPr>
        <p:spPr>
          <a:xfrm>
            <a:off x="10262870" y="5951855"/>
            <a:ext cx="1090930" cy="906145"/>
          </a:xfrm>
          <a:custGeom>
            <a:avLst/>
            <a:gdLst>
              <a:gd name="connsiteX0" fmla="*/ 1924435 w 1924435"/>
              <a:gd name="connsiteY0" fmla="*/ 1924435 h 1924435"/>
              <a:gd name="connsiteX1" fmla="*/ 0 w 1924435"/>
              <a:gd name="connsiteY1" fmla="*/ 1924435 h 1924435"/>
              <a:gd name="connsiteX2" fmla="*/ 0 w 1924435"/>
              <a:gd name="connsiteY2" fmla="*/ 962218 h 1924435"/>
              <a:gd name="connsiteX3" fmla="*/ 962218 w 1924435"/>
              <a:gd name="connsiteY3" fmla="*/ 0 h 1924435"/>
              <a:gd name="connsiteX4" fmla="*/ 962218 w 1924435"/>
              <a:gd name="connsiteY4" fmla="*/ 0 h 1924435"/>
              <a:gd name="connsiteX5" fmla="*/ 1924435 w 1924435"/>
              <a:gd name="connsiteY5" fmla="*/ 962218 h 1924435"/>
              <a:gd name="connsiteX6" fmla="*/ 1924435 w 1924435"/>
              <a:gd name="connsiteY6" fmla="*/ 1924435 h 1924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24435" h="1924435">
                <a:moveTo>
                  <a:pt x="1924435" y="1924435"/>
                </a:moveTo>
                <a:lnTo>
                  <a:pt x="0" y="1924435"/>
                </a:lnTo>
                <a:lnTo>
                  <a:pt x="0" y="962218"/>
                </a:lnTo>
                <a:cubicBezTo>
                  <a:pt x="0" y="430944"/>
                  <a:pt x="430944" y="0"/>
                  <a:pt x="962218" y="0"/>
                </a:cubicBezTo>
                <a:lnTo>
                  <a:pt x="962218" y="0"/>
                </a:lnTo>
                <a:cubicBezTo>
                  <a:pt x="1493491" y="0"/>
                  <a:pt x="1924435" y="430944"/>
                  <a:pt x="1924435" y="962218"/>
                </a:cubicBezTo>
                <a:lnTo>
                  <a:pt x="1924435" y="1924435"/>
                </a:ln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2" name="任意多边形: 形状 11"/>
          <p:cNvSpPr/>
          <p:nvPr userDrawn="1">
            <p:custDataLst>
              <p:tags r:id="rId7"/>
            </p:custDataLst>
          </p:nvPr>
        </p:nvSpPr>
        <p:spPr>
          <a:xfrm>
            <a:off x="0" y="5696299"/>
            <a:ext cx="1161701" cy="1161701"/>
          </a:xfrm>
          <a:custGeom>
            <a:avLst/>
            <a:gdLst>
              <a:gd name="connsiteX0" fmla="*/ 1161702 w 1161701"/>
              <a:gd name="connsiteY0" fmla="*/ 1161702 h 1161701"/>
              <a:gd name="connsiteX1" fmla="*/ 0 w 1161701"/>
              <a:gd name="connsiteY1" fmla="*/ 1161702 h 1161701"/>
              <a:gd name="connsiteX2" fmla="*/ 0 w 1161701"/>
              <a:gd name="connsiteY2" fmla="*/ 0 h 1161701"/>
              <a:gd name="connsiteX3" fmla="*/ 0 w 1161701"/>
              <a:gd name="connsiteY3" fmla="*/ 0 h 1161701"/>
              <a:gd name="connsiteX4" fmla="*/ 1161702 w 1161701"/>
              <a:gd name="connsiteY4" fmla="*/ 1161702 h 1161701"/>
              <a:gd name="connsiteX5" fmla="*/ 1161702 w 1161701"/>
              <a:gd name="connsiteY5" fmla="*/ 1161702 h 116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701" h="1161701">
                <a:moveTo>
                  <a:pt x="1161702" y="1161702"/>
                </a:moveTo>
                <a:lnTo>
                  <a:pt x="0" y="1161702"/>
                </a:lnTo>
                <a:lnTo>
                  <a:pt x="0" y="0"/>
                </a:lnTo>
                <a:lnTo>
                  <a:pt x="0" y="0"/>
                </a:lnTo>
                <a:cubicBezTo>
                  <a:pt x="641576" y="0"/>
                  <a:pt x="1161702" y="520126"/>
                  <a:pt x="1161702" y="1161702"/>
                </a:cubicBezTo>
                <a:lnTo>
                  <a:pt x="1161702" y="1161702"/>
                </a:lnTo>
                <a:close/>
              </a:path>
            </a:pathLst>
          </a:custGeom>
          <a:solidFill>
            <a:schemeClr val="accent6"/>
          </a:solidFill>
          <a:ln w="2934" cap="flat">
            <a:noFill/>
            <a:prstDash val="solid"/>
            <a:miter/>
          </a:ln>
        </p:spPr>
        <p:txBody>
          <a:bodyPr rtlCol="0" anchor="ctr"/>
          <a:lstStyle/>
          <a:p>
            <a:endParaRPr lang="zh-CN" altLang="en-US"/>
          </a:p>
        </p:txBody>
      </p:sp>
      <p:sp>
        <p:nvSpPr>
          <p:cNvPr id="16" name="任意多边形: 形状 15"/>
          <p:cNvSpPr/>
          <p:nvPr userDrawn="1">
            <p:custDataLst>
              <p:tags r:id="rId8"/>
            </p:custDataLst>
          </p:nvPr>
        </p:nvSpPr>
        <p:spPr>
          <a:xfrm>
            <a:off x="762000" y="4178300"/>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17" name="任意多边形: 形状 16"/>
          <p:cNvSpPr/>
          <p:nvPr userDrawn="1">
            <p:custDataLst>
              <p:tags r:id="rId9"/>
            </p:custDataLst>
          </p:nvPr>
        </p:nvSpPr>
        <p:spPr>
          <a:xfrm>
            <a:off x="900430" y="4178300"/>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19" name="任意多边形: 形状 18"/>
          <p:cNvSpPr/>
          <p:nvPr userDrawn="1">
            <p:custDataLst>
              <p:tags r:id="rId10"/>
            </p:custDataLst>
          </p:nvPr>
        </p:nvSpPr>
        <p:spPr>
          <a:xfrm>
            <a:off x="1038225" y="41783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1" name="任意多边形: 形状 20"/>
          <p:cNvSpPr/>
          <p:nvPr userDrawn="1">
            <p:custDataLst>
              <p:tags r:id="rId11"/>
            </p:custDataLst>
          </p:nvPr>
        </p:nvSpPr>
        <p:spPr>
          <a:xfrm>
            <a:off x="1176655" y="41783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2" name="任意多边形: 形状 21"/>
          <p:cNvSpPr/>
          <p:nvPr userDrawn="1">
            <p:custDataLst>
              <p:tags r:id="rId12"/>
            </p:custDataLst>
          </p:nvPr>
        </p:nvSpPr>
        <p:spPr>
          <a:xfrm>
            <a:off x="1315085" y="41783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3" name="任意多边形: 形状 22"/>
          <p:cNvSpPr/>
          <p:nvPr userDrawn="1">
            <p:custDataLst>
              <p:tags r:id="rId13"/>
            </p:custDataLst>
          </p:nvPr>
        </p:nvSpPr>
        <p:spPr>
          <a:xfrm>
            <a:off x="1453515" y="41783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5" name="任意多边形: 形状 24"/>
          <p:cNvSpPr/>
          <p:nvPr userDrawn="1">
            <p:custDataLst>
              <p:tags r:id="rId14"/>
            </p:custDataLst>
          </p:nvPr>
        </p:nvSpPr>
        <p:spPr>
          <a:xfrm>
            <a:off x="762000" y="4445000"/>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6" name="任意多边形: 形状 25"/>
          <p:cNvSpPr/>
          <p:nvPr userDrawn="1">
            <p:custDataLst>
              <p:tags r:id="rId15"/>
            </p:custDataLst>
          </p:nvPr>
        </p:nvSpPr>
        <p:spPr>
          <a:xfrm>
            <a:off x="900430" y="4445000"/>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7" name="任意多边形: 形状 26"/>
          <p:cNvSpPr/>
          <p:nvPr userDrawn="1">
            <p:custDataLst>
              <p:tags r:id="rId16"/>
            </p:custDataLst>
          </p:nvPr>
        </p:nvSpPr>
        <p:spPr>
          <a:xfrm>
            <a:off x="1038225" y="44450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8" name="任意多边形: 形状 27"/>
          <p:cNvSpPr/>
          <p:nvPr userDrawn="1">
            <p:custDataLst>
              <p:tags r:id="rId17"/>
            </p:custDataLst>
          </p:nvPr>
        </p:nvSpPr>
        <p:spPr>
          <a:xfrm>
            <a:off x="1176655" y="44450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9" name="任意多边形: 形状 28"/>
          <p:cNvSpPr/>
          <p:nvPr userDrawn="1">
            <p:custDataLst>
              <p:tags r:id="rId18"/>
            </p:custDataLst>
          </p:nvPr>
        </p:nvSpPr>
        <p:spPr>
          <a:xfrm>
            <a:off x="1315085" y="44450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0" name="任意多边形: 形状 29"/>
          <p:cNvSpPr/>
          <p:nvPr userDrawn="1">
            <p:custDataLst>
              <p:tags r:id="rId19"/>
            </p:custDataLst>
          </p:nvPr>
        </p:nvSpPr>
        <p:spPr>
          <a:xfrm>
            <a:off x="1453515" y="44450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1" name="任意多边形: 形状 30"/>
          <p:cNvSpPr/>
          <p:nvPr userDrawn="1">
            <p:custDataLst>
              <p:tags r:id="rId20"/>
            </p:custDataLst>
          </p:nvPr>
        </p:nvSpPr>
        <p:spPr>
          <a:xfrm>
            <a:off x="762000" y="4711065"/>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2" name="任意多边形: 形状 31"/>
          <p:cNvSpPr/>
          <p:nvPr userDrawn="1">
            <p:custDataLst>
              <p:tags r:id="rId21"/>
            </p:custDataLst>
          </p:nvPr>
        </p:nvSpPr>
        <p:spPr>
          <a:xfrm>
            <a:off x="900430" y="4711065"/>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3" name="任意多边形: 形状 32"/>
          <p:cNvSpPr/>
          <p:nvPr userDrawn="1">
            <p:custDataLst>
              <p:tags r:id="rId22"/>
            </p:custDataLst>
          </p:nvPr>
        </p:nvSpPr>
        <p:spPr>
          <a:xfrm>
            <a:off x="1038225" y="47110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4" name="任意多边形: 形状 33"/>
          <p:cNvSpPr/>
          <p:nvPr userDrawn="1">
            <p:custDataLst>
              <p:tags r:id="rId23"/>
            </p:custDataLst>
          </p:nvPr>
        </p:nvSpPr>
        <p:spPr>
          <a:xfrm>
            <a:off x="1176655" y="47110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5" name="任意多边形: 形状 34"/>
          <p:cNvSpPr/>
          <p:nvPr userDrawn="1">
            <p:custDataLst>
              <p:tags r:id="rId24"/>
            </p:custDataLst>
          </p:nvPr>
        </p:nvSpPr>
        <p:spPr>
          <a:xfrm>
            <a:off x="1315085" y="47110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6" name="任意多边形: 形状 35"/>
          <p:cNvSpPr/>
          <p:nvPr userDrawn="1">
            <p:custDataLst>
              <p:tags r:id="rId25"/>
            </p:custDataLst>
          </p:nvPr>
        </p:nvSpPr>
        <p:spPr>
          <a:xfrm>
            <a:off x="1453515" y="47110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7" name="任意多边形: 形状 36"/>
          <p:cNvSpPr/>
          <p:nvPr userDrawn="1">
            <p:custDataLst>
              <p:tags r:id="rId26"/>
            </p:custDataLst>
          </p:nvPr>
        </p:nvSpPr>
        <p:spPr>
          <a:xfrm>
            <a:off x="762000" y="4977765"/>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8" name="任意多边形: 形状 37"/>
          <p:cNvSpPr/>
          <p:nvPr userDrawn="1">
            <p:custDataLst>
              <p:tags r:id="rId27"/>
            </p:custDataLst>
          </p:nvPr>
        </p:nvSpPr>
        <p:spPr>
          <a:xfrm>
            <a:off x="900430" y="4977765"/>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9" name="任意多边形: 形状 38"/>
          <p:cNvSpPr/>
          <p:nvPr userDrawn="1">
            <p:custDataLst>
              <p:tags r:id="rId28"/>
            </p:custDataLst>
          </p:nvPr>
        </p:nvSpPr>
        <p:spPr>
          <a:xfrm>
            <a:off x="1038225" y="49777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40" name="任意多边形: 形状 39"/>
          <p:cNvSpPr/>
          <p:nvPr userDrawn="1">
            <p:custDataLst>
              <p:tags r:id="rId29"/>
            </p:custDataLst>
          </p:nvPr>
        </p:nvSpPr>
        <p:spPr>
          <a:xfrm>
            <a:off x="1176655" y="49777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41" name="任意多边形: 形状 40"/>
          <p:cNvSpPr/>
          <p:nvPr userDrawn="1">
            <p:custDataLst>
              <p:tags r:id="rId30"/>
            </p:custDataLst>
          </p:nvPr>
        </p:nvSpPr>
        <p:spPr>
          <a:xfrm>
            <a:off x="1315085" y="49777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42" name="任意多边形: 形状 41"/>
          <p:cNvSpPr/>
          <p:nvPr userDrawn="1">
            <p:custDataLst>
              <p:tags r:id="rId31"/>
            </p:custDataLst>
          </p:nvPr>
        </p:nvSpPr>
        <p:spPr>
          <a:xfrm>
            <a:off x="1453515" y="49777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cxnSp>
        <p:nvCxnSpPr>
          <p:cNvPr id="43" name="直接连接符 42"/>
          <p:cNvCxnSpPr/>
          <p:nvPr userDrawn="1">
            <p:custDataLst>
              <p:tags r:id="rId32"/>
            </p:custDataLst>
          </p:nvPr>
        </p:nvCxnSpPr>
        <p:spPr>
          <a:xfrm>
            <a:off x="2184400" y="838200"/>
            <a:ext cx="9563100" cy="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4" name="任意多边形: 形状 43"/>
          <p:cNvSpPr/>
          <p:nvPr userDrawn="1">
            <p:custDataLst>
              <p:tags r:id="rId33"/>
            </p:custDataLst>
          </p:nvPr>
        </p:nvSpPr>
        <p:spPr>
          <a:xfrm>
            <a:off x="9381500" y="6334625"/>
            <a:ext cx="1046117" cy="523058"/>
          </a:xfrm>
          <a:custGeom>
            <a:avLst/>
            <a:gdLst>
              <a:gd name="connsiteX0" fmla="*/ 523059 w 1046117"/>
              <a:gd name="connsiteY0" fmla="*/ 0 h 523058"/>
              <a:gd name="connsiteX1" fmla="*/ 0 w 1046117"/>
              <a:gd name="connsiteY1" fmla="*/ 523059 h 523058"/>
              <a:gd name="connsiteX2" fmla="*/ 1046118 w 1046117"/>
              <a:gd name="connsiteY2" fmla="*/ 523059 h 523058"/>
              <a:gd name="connsiteX3" fmla="*/ 523059 w 1046117"/>
              <a:gd name="connsiteY3" fmla="*/ 0 h 523058"/>
            </a:gdLst>
            <a:ahLst/>
            <a:cxnLst>
              <a:cxn ang="0">
                <a:pos x="connsiteX0" y="connsiteY0"/>
              </a:cxn>
              <a:cxn ang="0">
                <a:pos x="connsiteX1" y="connsiteY1"/>
              </a:cxn>
              <a:cxn ang="0">
                <a:pos x="connsiteX2" y="connsiteY2"/>
              </a:cxn>
              <a:cxn ang="0">
                <a:pos x="connsiteX3" y="connsiteY3"/>
              </a:cxn>
            </a:cxnLst>
            <a:rect l="l" t="t" r="r" b="b"/>
            <a:pathLst>
              <a:path w="1046117" h="523058">
                <a:moveTo>
                  <a:pt x="523059" y="0"/>
                </a:moveTo>
                <a:cubicBezTo>
                  <a:pt x="234100" y="0"/>
                  <a:pt x="0" y="234100"/>
                  <a:pt x="0" y="523059"/>
                </a:cubicBezTo>
                <a:lnTo>
                  <a:pt x="1046118" y="523059"/>
                </a:lnTo>
                <a:cubicBezTo>
                  <a:pt x="1045825" y="234100"/>
                  <a:pt x="811724" y="0"/>
                  <a:pt x="523059" y="0"/>
                </a:cubicBezTo>
                <a:close/>
              </a:path>
            </a:pathLst>
          </a:custGeom>
          <a:solidFill>
            <a:schemeClr val="accent6"/>
          </a:solidFill>
          <a:ln w="2934" cap="flat">
            <a:noFill/>
            <a:prstDash val="solid"/>
            <a:miter/>
          </a:ln>
        </p:spPr>
        <p:txBody>
          <a:bodyPr rtlCol="0" anchor="ctr"/>
          <a:lstStyle/>
          <a:p>
            <a:endParaRPr lang="zh-CN" altLang="en-US"/>
          </a:p>
        </p:txBody>
      </p:sp>
      <p:sp>
        <p:nvSpPr>
          <p:cNvPr id="45" name="任意多边形: 形状 12"/>
          <p:cNvSpPr/>
          <p:nvPr userDrawn="1">
            <p:custDataLst>
              <p:tags r:id="rId34"/>
            </p:custDataLst>
          </p:nvPr>
        </p:nvSpPr>
        <p:spPr>
          <a:xfrm flipH="1">
            <a:off x="11188065" y="1419860"/>
            <a:ext cx="1003935" cy="2008505"/>
          </a:xfrm>
          <a:custGeom>
            <a:avLst/>
            <a:gdLst>
              <a:gd name="connsiteX0" fmla="*/ 1130019 w 1130018"/>
              <a:gd name="connsiteY0" fmla="*/ 1130019 h 2260037"/>
              <a:gd name="connsiteX1" fmla="*/ 0 w 1130018"/>
              <a:gd name="connsiteY1" fmla="*/ 0 h 2260037"/>
              <a:gd name="connsiteX2" fmla="*/ 0 w 1130018"/>
              <a:gd name="connsiteY2" fmla="*/ 2260038 h 2260037"/>
              <a:gd name="connsiteX3" fmla="*/ 1130019 w 1130018"/>
              <a:gd name="connsiteY3" fmla="*/ 1130019 h 2260037"/>
            </a:gdLst>
            <a:ahLst/>
            <a:cxnLst>
              <a:cxn ang="0">
                <a:pos x="connsiteX0" y="connsiteY0"/>
              </a:cxn>
              <a:cxn ang="0">
                <a:pos x="connsiteX1" y="connsiteY1"/>
              </a:cxn>
              <a:cxn ang="0">
                <a:pos x="connsiteX2" y="connsiteY2"/>
              </a:cxn>
              <a:cxn ang="0">
                <a:pos x="connsiteX3" y="connsiteY3"/>
              </a:cxn>
            </a:cxnLst>
            <a:rect l="l" t="t" r="r" b="b"/>
            <a:pathLst>
              <a:path w="1130018" h="2260037">
                <a:moveTo>
                  <a:pt x="1130019" y="1130019"/>
                </a:moveTo>
                <a:cubicBezTo>
                  <a:pt x="1130019" y="506044"/>
                  <a:pt x="623974" y="0"/>
                  <a:pt x="0" y="0"/>
                </a:cubicBezTo>
                <a:lnTo>
                  <a:pt x="0" y="2260038"/>
                </a:lnTo>
                <a:cubicBezTo>
                  <a:pt x="623974" y="2260038"/>
                  <a:pt x="1130019" y="1754287"/>
                  <a:pt x="1130019" y="1130019"/>
                </a:cubicBezTo>
                <a:close/>
              </a:path>
            </a:pathLst>
          </a:custGeom>
          <a:solidFill>
            <a:schemeClr val="accent6"/>
          </a:solidFill>
          <a:ln w="2934" cap="flat">
            <a:noFill/>
            <a:prstDash val="solid"/>
            <a:miter/>
          </a:ln>
        </p:spPr>
        <p:txBody>
          <a:bodyPr rtlCol="0" anchor="ctr"/>
          <a:lstStyle/>
          <a:p>
            <a:endParaRPr lang="zh-CN" altLang="en-US"/>
          </a:p>
        </p:txBody>
      </p:sp>
      <p:sp>
        <p:nvSpPr>
          <p:cNvPr id="2" name="标题 1"/>
          <p:cNvSpPr>
            <a:spLocks noGrp="1"/>
          </p:cNvSpPr>
          <p:nvPr>
            <p:ph type="ctrTitle" hasCustomPrompt="1"/>
            <p:custDataLst>
              <p:tags r:id="rId35"/>
            </p:custDataLst>
          </p:nvPr>
        </p:nvSpPr>
        <p:spPr>
          <a:xfrm>
            <a:off x="838200" y="1656000"/>
            <a:ext cx="10515600" cy="1800000"/>
          </a:xfrm>
          <a:prstGeom prst="rect">
            <a:avLst/>
          </a:prstGeom>
        </p:spPr>
        <p:txBody>
          <a:bodyPr anchor="b">
            <a:normAutofit/>
          </a:bodyPr>
          <a:lstStyle>
            <a:lvl1pPr algn="ctr">
              <a:lnSpc>
                <a:spcPct val="100000"/>
              </a:lnSpc>
              <a:defRPr sz="6600"/>
            </a:lvl1pPr>
          </a:lstStyle>
          <a:p>
            <a:r>
              <a:rPr lang="zh-CN" altLang="en-US" dirty="0"/>
              <a:t>单击添加文档标题</a:t>
            </a:r>
            <a:endParaRPr lang="zh-CN" altLang="en-US" dirty="0"/>
          </a:p>
        </p:txBody>
      </p:sp>
      <p:sp>
        <p:nvSpPr>
          <p:cNvPr id="3" name="副标题 2"/>
          <p:cNvSpPr>
            <a:spLocks noGrp="1"/>
          </p:cNvSpPr>
          <p:nvPr>
            <p:ph type="subTitle" idx="1"/>
            <p:custDataLst>
              <p:tags r:id="rId36"/>
            </p:custDataLst>
          </p:nvPr>
        </p:nvSpPr>
        <p:spPr>
          <a:xfrm>
            <a:off x="838200" y="3705186"/>
            <a:ext cx="10515600" cy="866814"/>
          </a:xfrm>
          <a:prstGeom prst="rect">
            <a:avLst/>
          </a:prstGeom>
        </p:spPr>
        <p:txBody>
          <a:bodyPr>
            <a:normAutofit/>
          </a:bodyPr>
          <a:lstStyle>
            <a:lvl1pPr marL="0" indent="0" algn="ctr">
              <a:lnSpc>
                <a:spcPct val="100000"/>
              </a:lnSpc>
              <a:buNone/>
              <a:defRPr sz="1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4" name="日期占位符 3"/>
          <p:cNvSpPr>
            <a:spLocks noGrp="1"/>
          </p:cNvSpPr>
          <p:nvPr>
            <p:ph type="dt" sz="half" idx="10"/>
            <p:custDataLst>
              <p:tags r:id="rId37"/>
            </p:custDataLst>
          </p:nvPr>
        </p:nvSpPr>
        <p:spPr>
          <a:xfrm>
            <a:off x="695960" y="6356350"/>
            <a:ext cx="2743200" cy="365125"/>
          </a:xfrm>
          <a:prstGeom prst="rect">
            <a:avLst/>
          </a:prstGeom>
        </p:spPr>
        <p:txBody>
          <a:bodyPr>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38"/>
            </p:custDataLst>
          </p:nvPr>
        </p:nvSpPr>
        <p:spPr>
          <a:xfrm>
            <a:off x="4038600" y="6356350"/>
            <a:ext cx="4114800" cy="365125"/>
          </a:xfrm>
          <a:prstGeom prst="rect">
            <a:avLst/>
          </a:prstGeom>
        </p:spPr>
        <p:txBody>
          <a:bodyPr>
            <a:normAutofit/>
          </a:bodyPr>
          <a:lstStyle/>
          <a:p>
            <a:endParaRPr lang="zh-CN" altLang="en-US" dirty="0"/>
          </a:p>
        </p:txBody>
      </p:sp>
      <p:sp>
        <p:nvSpPr>
          <p:cNvPr id="6" name="灯片编号占位符 5"/>
          <p:cNvSpPr>
            <a:spLocks noGrp="1"/>
          </p:cNvSpPr>
          <p:nvPr>
            <p:ph type="sldNum" sz="quarter" idx="12"/>
            <p:custDataLst>
              <p:tags r:id="rId39"/>
            </p:custDataLst>
          </p:nvPr>
        </p:nvSpPr>
        <p:spPr>
          <a:xfrm>
            <a:off x="8610600" y="6356350"/>
            <a:ext cx="2743200" cy="365125"/>
          </a:xfrm>
          <a:prstGeom prst="rect">
            <a:avLst/>
          </a:prstGeom>
        </p:spPr>
        <p:txBody>
          <a:bodyPr>
            <a:normAutofit/>
          </a:bodyPr>
          <a:lstStyle/>
          <a:p>
            <a:fld id="{BE5F26B5-172A-4DC2-B0B7-181CFC56B87C}" type="slidenum">
              <a:rPr lang="zh-CN" altLang="en-US" smtClean="0"/>
            </a:fld>
            <a:endParaRPr lang="zh-CN" altLang="en-US"/>
          </a:p>
        </p:txBody>
      </p:sp>
      <p:sp>
        <p:nvSpPr>
          <p:cNvPr id="24" name="文本占位符 23"/>
          <p:cNvSpPr>
            <a:spLocks noGrp="1"/>
          </p:cNvSpPr>
          <p:nvPr>
            <p:ph type="body" sz="quarter" idx="17" hasCustomPrompt="1"/>
            <p:custDataLst>
              <p:tags r:id="rId40"/>
            </p:custDataLst>
          </p:nvPr>
        </p:nvSpPr>
        <p:spPr>
          <a:xfrm>
            <a:off x="4781641" y="4586170"/>
            <a:ext cx="2743200" cy="504000"/>
          </a:xfrm>
          <a:prstGeom prst="roundRect">
            <a:avLst>
              <a:gd name="adj" fmla="val 50000"/>
            </a:avLst>
          </a:prstGeom>
          <a:noFill/>
          <a:ln>
            <a:solidFill>
              <a:schemeClr val="accent1"/>
            </a:solidFill>
          </a:ln>
        </p:spPr>
        <p:txBody>
          <a:bodyPr anchor="ctr">
            <a:normAutofit/>
          </a:bodyPr>
          <a:lstStyle>
            <a:lvl1pPr marL="0" indent="0" algn="ctr">
              <a:lnSpc>
                <a:spcPct val="100000"/>
              </a:lnSpc>
              <a:buNone/>
              <a:defRPr sz="1400" b="1">
                <a:solidFill>
                  <a:schemeClr val="accent6"/>
                </a:solidFill>
              </a:defRPr>
            </a:lvl1pPr>
          </a:lstStyle>
          <a:p>
            <a:pPr lvl="0"/>
            <a:r>
              <a:rPr lang="zh-CN" altLang="en-US" dirty="0"/>
              <a:t>署名占位符</a:t>
            </a:r>
            <a:endParaRPr lang="zh-CN" altLang="en-US" dirty="0"/>
          </a:p>
        </p:txBody>
      </p:sp>
      <p:sp>
        <p:nvSpPr>
          <p:cNvPr id="74" name="文本占位符 9"/>
          <p:cNvSpPr>
            <a:spLocks noGrp="1"/>
          </p:cNvSpPr>
          <p:nvPr>
            <p:ph type="body" sz="quarter" idx="18" hasCustomPrompt="1"/>
            <p:custDataLst>
              <p:tags r:id="rId41"/>
            </p:custDataLst>
          </p:nvPr>
        </p:nvSpPr>
        <p:spPr>
          <a:xfrm>
            <a:off x="486770" y="330199"/>
            <a:ext cx="1546568" cy="504000"/>
          </a:xfrm>
          <a:prstGeom prst="rect">
            <a:avLst/>
          </a:prstGeom>
        </p:spPr>
        <p:txBody>
          <a:bodyPr anchor="ctr">
            <a:normAutofit/>
          </a:bodyPr>
          <a:lstStyle>
            <a:lvl1pPr marL="0" indent="0">
              <a:lnSpc>
                <a:spcPct val="100000"/>
              </a:lnSpc>
              <a:buNone/>
              <a:defRPr sz="1200" b="1"/>
            </a:lvl1pPr>
          </a:lstStyle>
          <a:p>
            <a:pPr lvl="0"/>
            <a:r>
              <a:rPr lang="zh-CN" altLang="en-US" dirty="0"/>
              <a:t>公司名占位符</a:t>
            </a:r>
            <a:endParaRPr lang="zh-CN" altLang="en-US" dirty="0"/>
          </a:p>
        </p:txBody>
      </p:sp>
      <p:sp>
        <p:nvSpPr>
          <p:cNvPr id="75" name="文本占位符 13"/>
          <p:cNvSpPr>
            <a:spLocks noGrp="1"/>
          </p:cNvSpPr>
          <p:nvPr>
            <p:ph type="body" sz="quarter" idx="14" hasCustomPrompt="1"/>
            <p:custDataLst>
              <p:tags r:id="rId42"/>
            </p:custDataLst>
          </p:nvPr>
        </p:nvSpPr>
        <p:spPr>
          <a:xfrm>
            <a:off x="8825231" y="326198"/>
            <a:ext cx="2880000" cy="504000"/>
          </a:xfrm>
          <a:prstGeom prst="rect">
            <a:avLst/>
          </a:prstGeom>
        </p:spPr>
        <p:txBody>
          <a:bodyPr anchor="ctr">
            <a:normAutofit/>
          </a:bodyPr>
          <a:lstStyle>
            <a:lvl1pPr marL="0" indent="0" algn="r">
              <a:lnSpc>
                <a:spcPct val="100000"/>
              </a:lnSpc>
              <a:buNone/>
              <a:defRPr sz="1200" b="1">
                <a:solidFill>
                  <a:schemeClr val="accent6"/>
                </a:solidFill>
              </a:defRPr>
            </a:lvl1pPr>
          </a:lstStyle>
          <a:p>
            <a:pPr lvl="0"/>
            <a:r>
              <a:rPr lang="zh-CN" altLang="en-US" dirty="0"/>
              <a:t>日期时间占位符</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19" name="圆角矩形 18">
            <a:hlinkClick r:id="rId2" action="ppaction://hlinksldjump"/>
          </p:cNvPr>
          <p:cNvSpPr/>
          <p:nvPr userDrawn="1"/>
        </p:nvSpPr>
        <p:spPr>
          <a:xfrm>
            <a:off x="573906" y="608647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01</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8" name="圆角矩形 17">
            <a:hlinkClick r:id="rId3" action="ppaction://hlinksldjump"/>
          </p:cNvPr>
          <p:cNvSpPr/>
          <p:nvPr userDrawn="1"/>
        </p:nvSpPr>
        <p:spPr>
          <a:xfrm>
            <a:off x="1160646" y="608711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02</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0" name="圆角矩形 19">
            <a:hlinkClick r:id="rId4" action="ppaction://hlinksldjump"/>
          </p:cNvPr>
          <p:cNvSpPr/>
          <p:nvPr userDrawn="1"/>
        </p:nvSpPr>
        <p:spPr>
          <a:xfrm>
            <a:off x="1747386" y="608711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03</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1" name="圆角矩形 20">
            <a:hlinkClick r:id="rId5" action="ppaction://hlinksldjump"/>
          </p:cNvPr>
          <p:cNvSpPr/>
          <p:nvPr userDrawn="1"/>
        </p:nvSpPr>
        <p:spPr>
          <a:xfrm>
            <a:off x="2334126" y="608774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04</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2" name="圆角矩形 21">
            <a:hlinkClick r:id="rId6" action="ppaction://hlinksldjump"/>
          </p:cNvPr>
          <p:cNvSpPr/>
          <p:nvPr userDrawn="1"/>
        </p:nvSpPr>
        <p:spPr>
          <a:xfrm>
            <a:off x="2921000" y="6088380"/>
            <a:ext cx="478790"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05</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3" name="圆角矩形 22">
            <a:hlinkClick r:id="rId7" action="ppaction://hlinksldjump"/>
          </p:cNvPr>
          <p:cNvSpPr/>
          <p:nvPr userDrawn="1"/>
        </p:nvSpPr>
        <p:spPr>
          <a:xfrm>
            <a:off x="3507606" y="608901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06</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5" name="圆角矩形 24">
            <a:hlinkClick r:id="rId8" action="ppaction://hlinksldjump"/>
          </p:cNvPr>
          <p:cNvSpPr/>
          <p:nvPr userDrawn="1"/>
        </p:nvSpPr>
        <p:spPr>
          <a:xfrm>
            <a:off x="4112126" y="608711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07</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6" name="圆角矩形 25">
            <a:hlinkClick r:id="rId9" action="ppaction://hlinksldjump"/>
          </p:cNvPr>
          <p:cNvSpPr/>
          <p:nvPr userDrawn="1"/>
        </p:nvSpPr>
        <p:spPr>
          <a:xfrm>
            <a:off x="4698866" y="608774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08</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7" name="圆角矩形 26">
            <a:hlinkClick r:id="rId10" action="ppaction://hlinksldjump"/>
          </p:cNvPr>
          <p:cNvSpPr/>
          <p:nvPr userDrawn="1"/>
        </p:nvSpPr>
        <p:spPr>
          <a:xfrm>
            <a:off x="5285606" y="608774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09</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8" name="圆角矩形 27">
            <a:hlinkClick r:id="rId11" action="ppaction://hlinksldjump"/>
          </p:cNvPr>
          <p:cNvSpPr/>
          <p:nvPr userDrawn="1"/>
        </p:nvSpPr>
        <p:spPr>
          <a:xfrm>
            <a:off x="5872346" y="608838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10</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9" name="圆角矩形 28">
            <a:hlinkClick r:id="rId12" action="ppaction://hlinksldjump"/>
          </p:cNvPr>
          <p:cNvSpPr/>
          <p:nvPr userDrawn="1"/>
        </p:nvSpPr>
        <p:spPr>
          <a:xfrm>
            <a:off x="6459086" y="608901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11</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30" name="圆角矩形 29">
            <a:hlinkClick r:id="rId13" action="ppaction://hlinksldjump"/>
          </p:cNvPr>
          <p:cNvSpPr/>
          <p:nvPr userDrawn="1"/>
        </p:nvSpPr>
        <p:spPr>
          <a:xfrm>
            <a:off x="7045826" y="608965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12</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4" name="圆角矩形 3">
            <a:hlinkClick r:id="rId14" action="ppaction://hlinksldjump"/>
          </p:cNvPr>
          <p:cNvSpPr/>
          <p:nvPr userDrawn="1"/>
        </p:nvSpPr>
        <p:spPr>
          <a:xfrm>
            <a:off x="7632566" y="608457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13</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5" name="圆角矩形 4">
            <a:hlinkClick r:id="rId15" action="ppaction://hlinksldjump"/>
          </p:cNvPr>
          <p:cNvSpPr/>
          <p:nvPr userDrawn="1"/>
        </p:nvSpPr>
        <p:spPr>
          <a:xfrm>
            <a:off x="8219306" y="608457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14</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6" name="圆角矩形 5">
            <a:hlinkClick r:id="rId16" action="ppaction://hlinksldjump"/>
          </p:cNvPr>
          <p:cNvSpPr/>
          <p:nvPr userDrawn="1"/>
        </p:nvSpPr>
        <p:spPr>
          <a:xfrm>
            <a:off x="8806046" y="608520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15</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7" name="圆角矩形 6">
            <a:hlinkClick r:id="rId17" action="ppaction://hlinksldjump"/>
          </p:cNvPr>
          <p:cNvSpPr/>
          <p:nvPr userDrawn="1"/>
        </p:nvSpPr>
        <p:spPr>
          <a:xfrm>
            <a:off x="9392786" y="608584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16</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8" name="圆角矩形 7">
            <a:hlinkClick r:id="rId18" action="ppaction://hlinksldjump"/>
          </p:cNvPr>
          <p:cNvSpPr/>
          <p:nvPr userDrawn="1"/>
        </p:nvSpPr>
        <p:spPr>
          <a:xfrm>
            <a:off x="9979526" y="608647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17</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9" name="圆角矩形 8">
            <a:hlinkClick r:id="rId19" action="ppaction://hlinksldjump"/>
          </p:cNvPr>
          <p:cNvSpPr/>
          <p:nvPr userDrawn="1"/>
        </p:nvSpPr>
        <p:spPr>
          <a:xfrm>
            <a:off x="573906" y="644715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18</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0" name="圆角矩形 9">
            <a:hlinkClick r:id="rId20" action="ppaction://hlinksldjump"/>
          </p:cNvPr>
          <p:cNvSpPr/>
          <p:nvPr userDrawn="1"/>
        </p:nvSpPr>
        <p:spPr>
          <a:xfrm>
            <a:off x="1160646" y="644779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19</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1" name="圆角矩形 10">
            <a:hlinkClick r:id="rId21" action="ppaction://hlinksldjump"/>
          </p:cNvPr>
          <p:cNvSpPr/>
          <p:nvPr userDrawn="1"/>
        </p:nvSpPr>
        <p:spPr>
          <a:xfrm>
            <a:off x="1747386" y="644779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20</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2" name="圆角矩形 11">
            <a:hlinkClick r:id="rId22" action="ppaction://hlinksldjump"/>
          </p:cNvPr>
          <p:cNvSpPr/>
          <p:nvPr userDrawn="1"/>
        </p:nvSpPr>
        <p:spPr>
          <a:xfrm>
            <a:off x="2334126" y="644842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21</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3" name="圆角矩形 12">
            <a:hlinkClick r:id="rId23" action="ppaction://hlinksldjump"/>
          </p:cNvPr>
          <p:cNvSpPr/>
          <p:nvPr userDrawn="1"/>
        </p:nvSpPr>
        <p:spPr>
          <a:xfrm>
            <a:off x="2921000" y="6449060"/>
            <a:ext cx="478790"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22</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目录">
    <p:bg>
      <p:bgPr>
        <a:solidFill>
          <a:schemeClr val="bg2"/>
        </a:solidFill>
        <a:effectLst/>
      </p:bgPr>
    </p:bg>
    <p:spTree>
      <p:nvGrpSpPr>
        <p:cNvPr id="1" name=""/>
        <p:cNvGrpSpPr/>
        <p:nvPr/>
      </p:nvGrpSpPr>
      <p:grpSpPr>
        <a:xfrm>
          <a:off x="0" y="0"/>
          <a:ext cx="0" cy="0"/>
          <a:chOff x="0" y="0"/>
          <a:chExt cx="0" cy="0"/>
        </a:xfrm>
      </p:grpSpPr>
      <p:sp>
        <p:nvSpPr>
          <p:cNvPr id="85" name="任意多边形: 形状 84"/>
          <p:cNvSpPr/>
          <p:nvPr userDrawn="1">
            <p:custDataLst>
              <p:tags r:id="rId2"/>
            </p:custDataLst>
          </p:nvPr>
        </p:nvSpPr>
        <p:spPr>
          <a:xfrm>
            <a:off x="0" y="815926"/>
            <a:ext cx="3010487" cy="5732586"/>
          </a:xfrm>
          <a:custGeom>
            <a:avLst/>
            <a:gdLst>
              <a:gd name="connsiteX0" fmla="*/ 144194 w 3010487"/>
              <a:gd name="connsiteY0" fmla="*/ 0 h 5732586"/>
              <a:gd name="connsiteX1" fmla="*/ 3010487 w 3010487"/>
              <a:gd name="connsiteY1" fmla="*/ 2866293 h 5732586"/>
              <a:gd name="connsiteX2" fmla="*/ 144194 w 3010487"/>
              <a:gd name="connsiteY2" fmla="*/ 5732586 h 5732586"/>
              <a:gd name="connsiteX3" fmla="*/ 0 w 3010487"/>
              <a:gd name="connsiteY3" fmla="*/ 5728940 h 5732586"/>
              <a:gd name="connsiteX4" fmla="*/ 0 w 3010487"/>
              <a:gd name="connsiteY4" fmla="*/ 3646 h 57325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10487" h="5732586">
                <a:moveTo>
                  <a:pt x="144194" y="0"/>
                </a:moveTo>
                <a:cubicBezTo>
                  <a:pt x="1727204" y="0"/>
                  <a:pt x="3010487" y="1283283"/>
                  <a:pt x="3010487" y="2866293"/>
                </a:cubicBezTo>
                <a:cubicBezTo>
                  <a:pt x="3010487" y="4449303"/>
                  <a:pt x="1727204" y="5732586"/>
                  <a:pt x="144194" y="5732586"/>
                </a:cubicBezTo>
                <a:lnTo>
                  <a:pt x="0" y="5728940"/>
                </a:lnTo>
                <a:lnTo>
                  <a:pt x="0" y="3646"/>
                </a:lnTo>
                <a:close/>
              </a:path>
            </a:pathLst>
          </a:custGeom>
          <a:solidFill>
            <a:schemeClr val="accent6"/>
          </a:solidFill>
          <a:ln w="2934"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endParaRPr lang="zh-CN" altLang="en-US">
              <a:solidFill>
                <a:schemeClr val="tx1"/>
              </a:solidFill>
            </a:endParaRPr>
          </a:p>
        </p:txBody>
      </p:sp>
      <p:sp>
        <p:nvSpPr>
          <p:cNvPr id="109" name="任意多边形: 形状 108"/>
          <p:cNvSpPr/>
          <p:nvPr userDrawn="1">
            <p:custDataLst>
              <p:tags r:id="rId3"/>
            </p:custDataLst>
          </p:nvPr>
        </p:nvSpPr>
        <p:spPr>
          <a:xfrm>
            <a:off x="1019810"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10" name="任意多边形: 形状 109"/>
          <p:cNvSpPr/>
          <p:nvPr userDrawn="1">
            <p:custDataLst>
              <p:tags r:id="rId4"/>
            </p:custDataLst>
          </p:nvPr>
        </p:nvSpPr>
        <p:spPr>
          <a:xfrm>
            <a:off x="1236980"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11" name="任意多边形: 形状 110"/>
          <p:cNvSpPr/>
          <p:nvPr userDrawn="1">
            <p:custDataLst>
              <p:tags r:id="rId5"/>
            </p:custDataLst>
          </p:nvPr>
        </p:nvSpPr>
        <p:spPr>
          <a:xfrm>
            <a:off x="1454785"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12" name="任意多边形: 形状 111"/>
          <p:cNvSpPr/>
          <p:nvPr userDrawn="1">
            <p:custDataLst>
              <p:tags r:id="rId6"/>
            </p:custDataLst>
          </p:nvPr>
        </p:nvSpPr>
        <p:spPr>
          <a:xfrm>
            <a:off x="1672590"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13" name="任意多边形: 形状 112"/>
          <p:cNvSpPr/>
          <p:nvPr userDrawn="1">
            <p:custDataLst>
              <p:tags r:id="rId7"/>
            </p:custDataLst>
          </p:nvPr>
        </p:nvSpPr>
        <p:spPr>
          <a:xfrm>
            <a:off x="1889760"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14" name="任意多边形: 形状 113"/>
          <p:cNvSpPr/>
          <p:nvPr userDrawn="1">
            <p:custDataLst>
              <p:tags r:id="rId8"/>
            </p:custDataLst>
          </p:nvPr>
        </p:nvSpPr>
        <p:spPr>
          <a:xfrm>
            <a:off x="2107565"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3" name="任意多边形: 形状 102"/>
          <p:cNvSpPr/>
          <p:nvPr userDrawn="1">
            <p:custDataLst>
              <p:tags r:id="rId9"/>
            </p:custDataLst>
          </p:nvPr>
        </p:nvSpPr>
        <p:spPr>
          <a:xfrm>
            <a:off x="1019810"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4" name="任意多边形: 形状 103"/>
          <p:cNvSpPr/>
          <p:nvPr userDrawn="1">
            <p:custDataLst>
              <p:tags r:id="rId10"/>
            </p:custDataLst>
          </p:nvPr>
        </p:nvSpPr>
        <p:spPr>
          <a:xfrm>
            <a:off x="1236980"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5" name="任意多边形: 形状 104"/>
          <p:cNvSpPr/>
          <p:nvPr userDrawn="1">
            <p:custDataLst>
              <p:tags r:id="rId11"/>
            </p:custDataLst>
          </p:nvPr>
        </p:nvSpPr>
        <p:spPr>
          <a:xfrm>
            <a:off x="1454785"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6" name="任意多边形: 形状 105"/>
          <p:cNvSpPr/>
          <p:nvPr userDrawn="1">
            <p:custDataLst>
              <p:tags r:id="rId12"/>
            </p:custDataLst>
          </p:nvPr>
        </p:nvSpPr>
        <p:spPr>
          <a:xfrm>
            <a:off x="1672590"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7" name="任意多边形: 形状 106"/>
          <p:cNvSpPr/>
          <p:nvPr userDrawn="1">
            <p:custDataLst>
              <p:tags r:id="rId13"/>
            </p:custDataLst>
          </p:nvPr>
        </p:nvSpPr>
        <p:spPr>
          <a:xfrm>
            <a:off x="1889760"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8" name="任意多边形: 形状 107"/>
          <p:cNvSpPr/>
          <p:nvPr userDrawn="1">
            <p:custDataLst>
              <p:tags r:id="rId14"/>
            </p:custDataLst>
          </p:nvPr>
        </p:nvSpPr>
        <p:spPr>
          <a:xfrm>
            <a:off x="2107565"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7" name="任意多边形: 形状 96"/>
          <p:cNvSpPr/>
          <p:nvPr userDrawn="1">
            <p:custDataLst>
              <p:tags r:id="rId15"/>
            </p:custDataLst>
          </p:nvPr>
        </p:nvSpPr>
        <p:spPr>
          <a:xfrm>
            <a:off x="1019810"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8" name="任意多边形: 形状 97"/>
          <p:cNvSpPr/>
          <p:nvPr userDrawn="1">
            <p:custDataLst>
              <p:tags r:id="rId16"/>
            </p:custDataLst>
          </p:nvPr>
        </p:nvSpPr>
        <p:spPr>
          <a:xfrm>
            <a:off x="1236980"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9" name="任意多边形: 形状 98"/>
          <p:cNvSpPr/>
          <p:nvPr userDrawn="1">
            <p:custDataLst>
              <p:tags r:id="rId17"/>
            </p:custDataLst>
          </p:nvPr>
        </p:nvSpPr>
        <p:spPr>
          <a:xfrm>
            <a:off x="1454785"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0" name="任意多边形: 形状 99"/>
          <p:cNvSpPr/>
          <p:nvPr userDrawn="1">
            <p:custDataLst>
              <p:tags r:id="rId18"/>
            </p:custDataLst>
          </p:nvPr>
        </p:nvSpPr>
        <p:spPr>
          <a:xfrm>
            <a:off x="1672590"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1" name="任意多边形: 形状 100"/>
          <p:cNvSpPr/>
          <p:nvPr userDrawn="1">
            <p:custDataLst>
              <p:tags r:id="rId19"/>
            </p:custDataLst>
          </p:nvPr>
        </p:nvSpPr>
        <p:spPr>
          <a:xfrm>
            <a:off x="1889760"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2" name="任意多边形: 形状 101"/>
          <p:cNvSpPr/>
          <p:nvPr userDrawn="1">
            <p:custDataLst>
              <p:tags r:id="rId20"/>
            </p:custDataLst>
          </p:nvPr>
        </p:nvSpPr>
        <p:spPr>
          <a:xfrm>
            <a:off x="2107565"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1" name="任意多边形: 形状 90"/>
          <p:cNvSpPr/>
          <p:nvPr userDrawn="1">
            <p:custDataLst>
              <p:tags r:id="rId21"/>
            </p:custDataLst>
          </p:nvPr>
        </p:nvSpPr>
        <p:spPr>
          <a:xfrm>
            <a:off x="1019810"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2" name="任意多边形: 形状 91"/>
          <p:cNvSpPr/>
          <p:nvPr userDrawn="1">
            <p:custDataLst>
              <p:tags r:id="rId22"/>
            </p:custDataLst>
          </p:nvPr>
        </p:nvSpPr>
        <p:spPr>
          <a:xfrm>
            <a:off x="1236980"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3" name="任意多边形: 形状 92"/>
          <p:cNvSpPr/>
          <p:nvPr userDrawn="1">
            <p:custDataLst>
              <p:tags r:id="rId23"/>
            </p:custDataLst>
          </p:nvPr>
        </p:nvSpPr>
        <p:spPr>
          <a:xfrm>
            <a:off x="1454785"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4" name="任意多边形: 形状 93"/>
          <p:cNvSpPr/>
          <p:nvPr userDrawn="1">
            <p:custDataLst>
              <p:tags r:id="rId24"/>
            </p:custDataLst>
          </p:nvPr>
        </p:nvSpPr>
        <p:spPr>
          <a:xfrm>
            <a:off x="1672590"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5" name="任意多边形: 形状 94"/>
          <p:cNvSpPr/>
          <p:nvPr userDrawn="1">
            <p:custDataLst>
              <p:tags r:id="rId25"/>
            </p:custDataLst>
          </p:nvPr>
        </p:nvSpPr>
        <p:spPr>
          <a:xfrm>
            <a:off x="1889760"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6" name="任意多边形: 形状 95"/>
          <p:cNvSpPr/>
          <p:nvPr userDrawn="1">
            <p:custDataLst>
              <p:tags r:id="rId26"/>
            </p:custDataLst>
          </p:nvPr>
        </p:nvSpPr>
        <p:spPr>
          <a:xfrm>
            <a:off x="2107565"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16" name="任意多边形: 形状 115"/>
          <p:cNvSpPr/>
          <p:nvPr>
            <p:custDataLst>
              <p:tags r:id="rId27"/>
            </p:custDataLst>
          </p:nvPr>
        </p:nvSpPr>
        <p:spPr>
          <a:xfrm>
            <a:off x="10883032" y="5494407"/>
            <a:ext cx="1308968" cy="1363593"/>
          </a:xfrm>
          <a:custGeom>
            <a:avLst/>
            <a:gdLst>
              <a:gd name="connsiteX0" fmla="*/ 672905 w 1308968"/>
              <a:gd name="connsiteY0" fmla="*/ 0 h 1363593"/>
              <a:gd name="connsiteX1" fmla="*/ 1292915 w 1308968"/>
              <a:gd name="connsiteY1" fmla="*/ 416454 h 1363593"/>
              <a:gd name="connsiteX2" fmla="*/ 1308968 w 1308968"/>
              <a:gd name="connsiteY2" fmla="*/ 468831 h 1363593"/>
              <a:gd name="connsiteX3" fmla="*/ 1308968 w 1308968"/>
              <a:gd name="connsiteY3" fmla="*/ 1363593 h 1363593"/>
              <a:gd name="connsiteX4" fmla="*/ 0 w 1308968"/>
              <a:gd name="connsiteY4" fmla="*/ 1363593 h 1363593"/>
              <a:gd name="connsiteX5" fmla="*/ 0 w 1308968"/>
              <a:gd name="connsiteY5" fmla="*/ 681797 h 1363593"/>
              <a:gd name="connsiteX6" fmla="*/ 672905 w 1308968"/>
              <a:gd name="connsiteY6" fmla="*/ 0 h 1363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8968" h="1363593">
                <a:moveTo>
                  <a:pt x="672905" y="0"/>
                </a:moveTo>
                <a:cubicBezTo>
                  <a:pt x="951555" y="0"/>
                  <a:pt x="1190739" y="171761"/>
                  <a:pt x="1292915" y="416454"/>
                </a:cubicBezTo>
                <a:lnTo>
                  <a:pt x="1308968" y="468831"/>
                </a:lnTo>
                <a:lnTo>
                  <a:pt x="1308968" y="1363593"/>
                </a:lnTo>
                <a:lnTo>
                  <a:pt x="0" y="1363593"/>
                </a:lnTo>
                <a:lnTo>
                  <a:pt x="0" y="681797"/>
                </a:lnTo>
                <a:cubicBezTo>
                  <a:pt x="0" y="305353"/>
                  <a:pt x="301371" y="0"/>
                  <a:pt x="672905" y="0"/>
                </a:cubicBezTo>
                <a:close/>
              </a:path>
            </a:pathLst>
          </a:custGeom>
          <a:solidFill>
            <a:schemeClr val="accent1">
              <a:lumMod val="60000"/>
              <a:lumOff val="40000"/>
            </a:schemeClr>
          </a:solidFill>
          <a:ln w="2934" cap="flat">
            <a:noFill/>
            <a:prstDash val="solid"/>
            <a:miter/>
          </a:ln>
        </p:spPr>
        <p:txBody>
          <a:bodyPr wrap="square" rtlCol="0" anchor="ctr">
            <a:noAutofit/>
          </a:bodyPr>
          <a:lstStyle/>
          <a:p>
            <a:endParaRPr lang="zh-CN" altLang="en-US"/>
          </a:p>
        </p:txBody>
      </p:sp>
      <p:sp>
        <p:nvSpPr>
          <p:cNvPr id="117" name="任意多边形: 形状 116"/>
          <p:cNvSpPr/>
          <p:nvPr>
            <p:custDataLst>
              <p:tags r:id="rId28"/>
            </p:custDataLst>
          </p:nvPr>
        </p:nvSpPr>
        <p:spPr>
          <a:xfrm>
            <a:off x="10503205" y="6426987"/>
            <a:ext cx="862759" cy="431379"/>
          </a:xfrm>
          <a:custGeom>
            <a:avLst/>
            <a:gdLst>
              <a:gd name="connsiteX0" fmla="*/ 523059 w 1046117"/>
              <a:gd name="connsiteY0" fmla="*/ 0 h 523058"/>
              <a:gd name="connsiteX1" fmla="*/ 0 w 1046117"/>
              <a:gd name="connsiteY1" fmla="*/ 523059 h 523058"/>
              <a:gd name="connsiteX2" fmla="*/ 1046118 w 1046117"/>
              <a:gd name="connsiteY2" fmla="*/ 523059 h 523058"/>
              <a:gd name="connsiteX3" fmla="*/ 523059 w 1046117"/>
              <a:gd name="connsiteY3" fmla="*/ 0 h 523058"/>
            </a:gdLst>
            <a:ahLst/>
            <a:cxnLst>
              <a:cxn ang="0">
                <a:pos x="connsiteX0" y="connsiteY0"/>
              </a:cxn>
              <a:cxn ang="0">
                <a:pos x="connsiteX1" y="connsiteY1"/>
              </a:cxn>
              <a:cxn ang="0">
                <a:pos x="connsiteX2" y="connsiteY2"/>
              </a:cxn>
              <a:cxn ang="0">
                <a:pos x="connsiteX3" y="connsiteY3"/>
              </a:cxn>
            </a:cxnLst>
            <a:rect l="l" t="t" r="r" b="b"/>
            <a:pathLst>
              <a:path w="1046117" h="523058">
                <a:moveTo>
                  <a:pt x="523059" y="0"/>
                </a:moveTo>
                <a:cubicBezTo>
                  <a:pt x="234100" y="0"/>
                  <a:pt x="0" y="234100"/>
                  <a:pt x="0" y="523059"/>
                </a:cubicBezTo>
                <a:lnTo>
                  <a:pt x="1046118" y="523059"/>
                </a:lnTo>
                <a:cubicBezTo>
                  <a:pt x="1045825" y="234100"/>
                  <a:pt x="811724" y="0"/>
                  <a:pt x="523059" y="0"/>
                </a:cubicBezTo>
                <a:close/>
              </a:path>
            </a:pathLst>
          </a:custGeom>
          <a:solidFill>
            <a:schemeClr val="accent6"/>
          </a:solidFill>
          <a:ln w="2934" cap="flat">
            <a:noFill/>
            <a:prstDash val="solid"/>
            <a:miter/>
          </a:ln>
        </p:spPr>
        <p:txBody>
          <a:bodyPr rtlCol="0" anchor="ctr"/>
          <a:lstStyle/>
          <a:p>
            <a:endParaRPr lang="zh-CN" altLang="en-US"/>
          </a:p>
        </p:txBody>
      </p:sp>
      <p:cxnSp>
        <p:nvCxnSpPr>
          <p:cNvPr id="124" name="直接连接符 123"/>
          <p:cNvCxnSpPr/>
          <p:nvPr>
            <p:custDataLst>
              <p:tags r:id="rId29"/>
            </p:custDataLst>
          </p:nvPr>
        </p:nvCxnSpPr>
        <p:spPr>
          <a:xfrm>
            <a:off x="4670473" y="5491317"/>
            <a:ext cx="618978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title" hasCustomPrompt="1"/>
            <p:custDataLst>
              <p:tags r:id="rId30"/>
            </p:custDataLst>
          </p:nvPr>
        </p:nvSpPr>
        <p:spPr>
          <a:xfrm>
            <a:off x="73040" y="2266101"/>
            <a:ext cx="2034412" cy="2688797"/>
          </a:xfrm>
          <a:prstGeom prst="rect">
            <a:avLst/>
          </a:prstGeom>
        </p:spPr>
        <p:txBody>
          <a:bodyPr anchor="ctr">
            <a:noAutofit/>
          </a:bodyPr>
          <a:lstStyle>
            <a:lvl1pPr algn="r">
              <a:defRPr sz="7200">
                <a:solidFill>
                  <a:schemeClr val="bg1"/>
                </a:solidFill>
              </a:defRPr>
            </a:lvl1pPr>
          </a:lstStyle>
          <a:p>
            <a:r>
              <a:rPr lang="zh-CN" altLang="en-US" dirty="0"/>
              <a:t>标</a:t>
            </a:r>
            <a:br>
              <a:rPr lang="en-US" altLang="zh-CN" dirty="0"/>
            </a:br>
            <a:r>
              <a:rPr lang="zh-CN" altLang="en-US" dirty="0"/>
              <a:t>题</a:t>
            </a:r>
            <a:endParaRPr lang="zh-CN" altLang="en-US" dirty="0"/>
          </a:p>
        </p:txBody>
      </p:sp>
      <p:sp>
        <p:nvSpPr>
          <p:cNvPr id="7" name="日期占位符 6"/>
          <p:cNvSpPr>
            <a:spLocks noGrp="1"/>
          </p:cNvSpPr>
          <p:nvPr>
            <p:ph type="dt" sz="half" idx="10"/>
            <p:custDataLst>
              <p:tags r:id="rId31"/>
            </p:custDataLst>
          </p:nvPr>
        </p:nvSpPr>
        <p:spPr>
          <a:xfrm>
            <a:off x="695960" y="6356350"/>
            <a:ext cx="2743200" cy="365125"/>
          </a:xfrm>
          <a:prstGeom prst="rect">
            <a:avLst/>
          </a:prstGeom>
        </p:spPr>
        <p:txBody>
          <a:bodyPr/>
          <a:lstStyle/>
          <a:p>
            <a:fld id="{5592522B-0F24-4480-B9DD-A9474A6880D6}" type="datetimeFigureOut">
              <a:rPr lang="zh-CN" altLang="en-US" smtClean="0"/>
            </a:fld>
            <a:endParaRPr lang="zh-CN" altLang="en-US"/>
          </a:p>
        </p:txBody>
      </p:sp>
      <p:sp>
        <p:nvSpPr>
          <p:cNvPr id="8" name="页脚占位符 7"/>
          <p:cNvSpPr>
            <a:spLocks noGrp="1"/>
          </p:cNvSpPr>
          <p:nvPr>
            <p:ph type="ftr" sz="quarter" idx="11"/>
            <p:custDataLst>
              <p:tags r:id="rId32"/>
            </p:custDataLst>
          </p:nvPr>
        </p:nvSpPr>
        <p:spPr>
          <a:xfrm>
            <a:off x="4038600" y="6356350"/>
            <a:ext cx="4114800" cy="365125"/>
          </a:xfrm>
          <a:prstGeom prst="rect">
            <a:avLst/>
          </a:prstGeom>
        </p:spPr>
        <p:txBody>
          <a:bodyPr/>
          <a:lstStyle/>
          <a:p>
            <a:endParaRPr lang="zh-CN" altLang="en-US"/>
          </a:p>
        </p:txBody>
      </p:sp>
      <p:sp>
        <p:nvSpPr>
          <p:cNvPr id="9" name="灯片编号占位符 8"/>
          <p:cNvSpPr>
            <a:spLocks noGrp="1"/>
          </p:cNvSpPr>
          <p:nvPr>
            <p:ph type="sldNum" sz="quarter" idx="12"/>
            <p:custDataLst>
              <p:tags r:id="rId33"/>
            </p:custDataLst>
          </p:nvPr>
        </p:nvSpPr>
        <p:spPr>
          <a:xfrm>
            <a:off x="8753983" y="6356350"/>
            <a:ext cx="2743200" cy="365125"/>
          </a:xfrm>
          <a:prstGeom prst="rect">
            <a:avLst/>
          </a:prstGeom>
        </p:spPr>
        <p:txBody>
          <a:bodyPr/>
          <a:lstStyle/>
          <a:p>
            <a:fld id="{BE5F26B5-172A-4DC2-B0B7-181CFC56B87C}"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showMasterSp="0" userDrawn="1">
  <p:cSld name="节标题">
    <p:spTree>
      <p:nvGrpSpPr>
        <p:cNvPr id="1" name=""/>
        <p:cNvGrpSpPr/>
        <p:nvPr/>
      </p:nvGrpSpPr>
      <p:grpSpPr>
        <a:xfrm>
          <a:off x="0" y="0"/>
          <a:ext cx="0" cy="0"/>
          <a:chOff x="0" y="0"/>
          <a:chExt cx="0" cy="0"/>
        </a:xfrm>
      </p:grpSpPr>
      <p:sp>
        <p:nvSpPr>
          <p:cNvPr id="9" name="任意多边形: 形状 8"/>
          <p:cNvSpPr/>
          <p:nvPr userDrawn="1">
            <p:custDataLst>
              <p:tags r:id="rId2"/>
            </p:custDataLst>
          </p:nvPr>
        </p:nvSpPr>
        <p:spPr>
          <a:xfrm>
            <a:off x="9348036" y="816492"/>
            <a:ext cx="2843964" cy="5731457"/>
          </a:xfrm>
          <a:custGeom>
            <a:avLst/>
            <a:gdLst>
              <a:gd name="connsiteX0" fmla="*/ 2843964 w 2843964"/>
              <a:gd name="connsiteY0" fmla="*/ 0 h 5731457"/>
              <a:gd name="connsiteX1" fmla="*/ 2843964 w 2843964"/>
              <a:gd name="connsiteY1" fmla="*/ 5731457 h 5731457"/>
              <a:gd name="connsiteX2" fmla="*/ 2718794 w 2843964"/>
              <a:gd name="connsiteY2" fmla="*/ 5728292 h 5731457"/>
              <a:gd name="connsiteX3" fmla="*/ 0 w 2843964"/>
              <a:gd name="connsiteY3" fmla="*/ 2865728 h 5731457"/>
              <a:gd name="connsiteX4" fmla="*/ 2718794 w 2843964"/>
              <a:gd name="connsiteY4" fmla="*/ 3165 h 57314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3964" h="5731457">
                <a:moveTo>
                  <a:pt x="2843964" y="0"/>
                </a:moveTo>
                <a:lnTo>
                  <a:pt x="2843964" y="5731457"/>
                </a:lnTo>
                <a:lnTo>
                  <a:pt x="2718794" y="5728292"/>
                </a:lnTo>
                <a:cubicBezTo>
                  <a:pt x="1204331" y="5651523"/>
                  <a:pt x="0" y="4399269"/>
                  <a:pt x="0" y="2865728"/>
                </a:cubicBezTo>
                <a:cubicBezTo>
                  <a:pt x="0" y="1332187"/>
                  <a:pt x="1204331" y="79933"/>
                  <a:pt x="2718794" y="3165"/>
                </a:cubicBezTo>
                <a:close/>
              </a:path>
            </a:pathLst>
          </a:custGeom>
          <a:solidFill>
            <a:schemeClr val="accent6"/>
          </a:solidFill>
          <a:ln w="2934"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endParaRPr lang="zh-CN" altLang="en-US" dirty="0">
              <a:solidFill>
                <a:schemeClr val="tx1"/>
              </a:solidFill>
            </a:endParaRPr>
          </a:p>
        </p:txBody>
      </p:sp>
      <p:sp>
        <p:nvSpPr>
          <p:cNvPr id="33" name="任意多边形: 形状 32"/>
          <p:cNvSpPr/>
          <p:nvPr userDrawn="1">
            <p:custDataLst>
              <p:tags r:id="rId3"/>
            </p:custDataLst>
          </p:nvPr>
        </p:nvSpPr>
        <p:spPr>
          <a:xfrm>
            <a:off x="10055225"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4" name="任意多边形: 形状 33"/>
          <p:cNvSpPr/>
          <p:nvPr userDrawn="1">
            <p:custDataLst>
              <p:tags r:id="rId4"/>
            </p:custDataLst>
          </p:nvPr>
        </p:nvSpPr>
        <p:spPr>
          <a:xfrm>
            <a:off x="10273030"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5" name="任意多边形: 形状 34"/>
          <p:cNvSpPr/>
          <p:nvPr userDrawn="1">
            <p:custDataLst>
              <p:tags r:id="rId5"/>
            </p:custDataLst>
          </p:nvPr>
        </p:nvSpPr>
        <p:spPr>
          <a:xfrm>
            <a:off x="10490200"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6" name="任意多边形: 形状 35"/>
          <p:cNvSpPr/>
          <p:nvPr userDrawn="1">
            <p:custDataLst>
              <p:tags r:id="rId6"/>
            </p:custDataLst>
          </p:nvPr>
        </p:nvSpPr>
        <p:spPr>
          <a:xfrm>
            <a:off x="10708005"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7" name="任意多边形: 形状 36"/>
          <p:cNvSpPr/>
          <p:nvPr userDrawn="1">
            <p:custDataLst>
              <p:tags r:id="rId7"/>
            </p:custDataLst>
          </p:nvPr>
        </p:nvSpPr>
        <p:spPr>
          <a:xfrm>
            <a:off x="10925175"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8" name="任意多边形: 形状 37"/>
          <p:cNvSpPr/>
          <p:nvPr userDrawn="1">
            <p:custDataLst>
              <p:tags r:id="rId8"/>
            </p:custDataLst>
          </p:nvPr>
        </p:nvSpPr>
        <p:spPr>
          <a:xfrm>
            <a:off x="11142980"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7" name="任意多边形: 形状 26"/>
          <p:cNvSpPr/>
          <p:nvPr userDrawn="1">
            <p:custDataLst>
              <p:tags r:id="rId9"/>
            </p:custDataLst>
          </p:nvPr>
        </p:nvSpPr>
        <p:spPr>
          <a:xfrm>
            <a:off x="10055225"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8" name="任意多边形: 形状 27"/>
          <p:cNvSpPr/>
          <p:nvPr userDrawn="1">
            <p:custDataLst>
              <p:tags r:id="rId10"/>
            </p:custDataLst>
          </p:nvPr>
        </p:nvSpPr>
        <p:spPr>
          <a:xfrm>
            <a:off x="10273030"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9" name="任意多边形: 形状 28"/>
          <p:cNvSpPr/>
          <p:nvPr userDrawn="1">
            <p:custDataLst>
              <p:tags r:id="rId11"/>
            </p:custDataLst>
          </p:nvPr>
        </p:nvSpPr>
        <p:spPr>
          <a:xfrm>
            <a:off x="10490200"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0" name="任意多边形: 形状 29"/>
          <p:cNvSpPr/>
          <p:nvPr userDrawn="1">
            <p:custDataLst>
              <p:tags r:id="rId12"/>
            </p:custDataLst>
          </p:nvPr>
        </p:nvSpPr>
        <p:spPr>
          <a:xfrm>
            <a:off x="10708005"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1" name="任意多边形: 形状 30"/>
          <p:cNvSpPr/>
          <p:nvPr userDrawn="1">
            <p:custDataLst>
              <p:tags r:id="rId13"/>
            </p:custDataLst>
          </p:nvPr>
        </p:nvSpPr>
        <p:spPr>
          <a:xfrm>
            <a:off x="10925175"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2" name="任意多边形: 形状 31"/>
          <p:cNvSpPr/>
          <p:nvPr userDrawn="1">
            <p:custDataLst>
              <p:tags r:id="rId14"/>
            </p:custDataLst>
          </p:nvPr>
        </p:nvSpPr>
        <p:spPr>
          <a:xfrm>
            <a:off x="11142980"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1" name="任意多边形: 形状 20"/>
          <p:cNvSpPr/>
          <p:nvPr userDrawn="1">
            <p:custDataLst>
              <p:tags r:id="rId15"/>
            </p:custDataLst>
          </p:nvPr>
        </p:nvSpPr>
        <p:spPr>
          <a:xfrm>
            <a:off x="10055225"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2" name="任意多边形: 形状 21"/>
          <p:cNvSpPr/>
          <p:nvPr userDrawn="1">
            <p:custDataLst>
              <p:tags r:id="rId16"/>
            </p:custDataLst>
          </p:nvPr>
        </p:nvSpPr>
        <p:spPr>
          <a:xfrm>
            <a:off x="10273030"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3" name="任意多边形: 形状 22"/>
          <p:cNvSpPr/>
          <p:nvPr userDrawn="1">
            <p:custDataLst>
              <p:tags r:id="rId17"/>
            </p:custDataLst>
          </p:nvPr>
        </p:nvSpPr>
        <p:spPr>
          <a:xfrm>
            <a:off x="10490200"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4" name="任意多边形: 形状 23"/>
          <p:cNvSpPr/>
          <p:nvPr userDrawn="1">
            <p:custDataLst>
              <p:tags r:id="rId18"/>
            </p:custDataLst>
          </p:nvPr>
        </p:nvSpPr>
        <p:spPr>
          <a:xfrm>
            <a:off x="10708005"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5" name="任意多边形: 形状 24"/>
          <p:cNvSpPr/>
          <p:nvPr userDrawn="1">
            <p:custDataLst>
              <p:tags r:id="rId19"/>
            </p:custDataLst>
          </p:nvPr>
        </p:nvSpPr>
        <p:spPr>
          <a:xfrm>
            <a:off x="10925175"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6" name="任意多边形: 形状 25"/>
          <p:cNvSpPr/>
          <p:nvPr userDrawn="1">
            <p:custDataLst>
              <p:tags r:id="rId20"/>
            </p:custDataLst>
          </p:nvPr>
        </p:nvSpPr>
        <p:spPr>
          <a:xfrm>
            <a:off x="11142980"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5" name="任意多边形: 形状 14"/>
          <p:cNvSpPr/>
          <p:nvPr userDrawn="1">
            <p:custDataLst>
              <p:tags r:id="rId21"/>
            </p:custDataLst>
          </p:nvPr>
        </p:nvSpPr>
        <p:spPr>
          <a:xfrm>
            <a:off x="10055225"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6" name="任意多边形: 形状 15"/>
          <p:cNvSpPr/>
          <p:nvPr userDrawn="1">
            <p:custDataLst>
              <p:tags r:id="rId22"/>
            </p:custDataLst>
          </p:nvPr>
        </p:nvSpPr>
        <p:spPr>
          <a:xfrm>
            <a:off x="10273030"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7" name="任意多边形: 形状 16"/>
          <p:cNvSpPr/>
          <p:nvPr userDrawn="1">
            <p:custDataLst>
              <p:tags r:id="rId23"/>
            </p:custDataLst>
          </p:nvPr>
        </p:nvSpPr>
        <p:spPr>
          <a:xfrm>
            <a:off x="10490200"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8" name="任意多边形: 形状 17"/>
          <p:cNvSpPr/>
          <p:nvPr userDrawn="1">
            <p:custDataLst>
              <p:tags r:id="rId24"/>
            </p:custDataLst>
          </p:nvPr>
        </p:nvSpPr>
        <p:spPr>
          <a:xfrm>
            <a:off x="10708005"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9" name="任意多边形: 形状 18"/>
          <p:cNvSpPr/>
          <p:nvPr userDrawn="1">
            <p:custDataLst>
              <p:tags r:id="rId25"/>
            </p:custDataLst>
          </p:nvPr>
        </p:nvSpPr>
        <p:spPr>
          <a:xfrm>
            <a:off x="10925175"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0" name="任意多边形: 形状 19"/>
          <p:cNvSpPr/>
          <p:nvPr userDrawn="1">
            <p:custDataLst>
              <p:tags r:id="rId26"/>
            </p:custDataLst>
          </p:nvPr>
        </p:nvSpPr>
        <p:spPr>
          <a:xfrm>
            <a:off x="11142980"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9" name="任意多边形 1"/>
          <p:cNvSpPr/>
          <p:nvPr userDrawn="1">
            <p:custDataLst>
              <p:tags r:id="rId27"/>
            </p:custDataLst>
          </p:nvPr>
        </p:nvSpPr>
        <p:spPr>
          <a:xfrm>
            <a:off x="206375" y="5969564"/>
            <a:ext cx="1343382" cy="889071"/>
          </a:xfrm>
          <a:custGeom>
            <a:avLst/>
            <a:gdLst/>
            <a:ahLst/>
            <a:cxnLst>
              <a:cxn ang="3">
                <a:pos x="hc" y="t"/>
              </a:cxn>
              <a:cxn ang="cd2">
                <a:pos x="l" y="vc"/>
              </a:cxn>
              <a:cxn ang="cd4">
                <a:pos x="hc" y="b"/>
              </a:cxn>
              <a:cxn ang="0">
                <a:pos x="r" y="vc"/>
              </a:cxn>
            </a:cxnLst>
            <a:rect l="l" t="t" r="r" b="b"/>
            <a:pathLst>
              <a:path w="2116" h="1400">
                <a:moveTo>
                  <a:pt x="1058" y="0"/>
                </a:moveTo>
                <a:cubicBezTo>
                  <a:pt x="1570" y="0"/>
                  <a:pt x="1997" y="368"/>
                  <a:pt x="2096" y="857"/>
                </a:cubicBezTo>
                <a:lnTo>
                  <a:pt x="2116" y="1053"/>
                </a:lnTo>
                <a:lnTo>
                  <a:pt x="1762" y="1053"/>
                </a:lnTo>
                <a:lnTo>
                  <a:pt x="1762" y="1400"/>
                </a:lnTo>
                <a:lnTo>
                  <a:pt x="0" y="1400"/>
                </a:lnTo>
                <a:lnTo>
                  <a:pt x="0" y="1053"/>
                </a:lnTo>
                <a:lnTo>
                  <a:pt x="0" y="1053"/>
                </a:lnTo>
                <a:lnTo>
                  <a:pt x="20" y="857"/>
                </a:lnTo>
                <a:cubicBezTo>
                  <a:pt x="119" y="368"/>
                  <a:pt x="546" y="0"/>
                  <a:pt x="1058" y="0"/>
                </a:cubicBezTo>
                <a:close/>
              </a:path>
            </a:pathLst>
          </a:custGeom>
          <a:solidFill>
            <a:schemeClr val="accent1"/>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40" name="直接连接符 39"/>
          <p:cNvCxnSpPr/>
          <p:nvPr userDrawn="1">
            <p:custDataLst>
              <p:tags r:id="rId28"/>
            </p:custDataLst>
          </p:nvPr>
        </p:nvCxnSpPr>
        <p:spPr>
          <a:xfrm>
            <a:off x="1549757" y="6527800"/>
            <a:ext cx="8572143" cy="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1" name="任意多边形: 形状 40"/>
          <p:cNvSpPr/>
          <p:nvPr userDrawn="1">
            <p:custDataLst>
              <p:tags r:id="rId29"/>
            </p:custDataLst>
          </p:nvPr>
        </p:nvSpPr>
        <p:spPr>
          <a:xfrm>
            <a:off x="1075734" y="6426567"/>
            <a:ext cx="862759" cy="431379"/>
          </a:xfrm>
          <a:custGeom>
            <a:avLst/>
            <a:gdLst>
              <a:gd name="connsiteX0" fmla="*/ 523059 w 1046117"/>
              <a:gd name="connsiteY0" fmla="*/ 0 h 523058"/>
              <a:gd name="connsiteX1" fmla="*/ 0 w 1046117"/>
              <a:gd name="connsiteY1" fmla="*/ 523059 h 523058"/>
              <a:gd name="connsiteX2" fmla="*/ 1046118 w 1046117"/>
              <a:gd name="connsiteY2" fmla="*/ 523059 h 523058"/>
              <a:gd name="connsiteX3" fmla="*/ 523059 w 1046117"/>
              <a:gd name="connsiteY3" fmla="*/ 0 h 523058"/>
            </a:gdLst>
            <a:ahLst/>
            <a:cxnLst>
              <a:cxn ang="0">
                <a:pos x="connsiteX0" y="connsiteY0"/>
              </a:cxn>
              <a:cxn ang="0">
                <a:pos x="connsiteX1" y="connsiteY1"/>
              </a:cxn>
              <a:cxn ang="0">
                <a:pos x="connsiteX2" y="connsiteY2"/>
              </a:cxn>
              <a:cxn ang="0">
                <a:pos x="connsiteX3" y="connsiteY3"/>
              </a:cxn>
            </a:cxnLst>
            <a:rect l="l" t="t" r="r" b="b"/>
            <a:pathLst>
              <a:path w="1046117" h="523058">
                <a:moveTo>
                  <a:pt x="523059" y="0"/>
                </a:moveTo>
                <a:cubicBezTo>
                  <a:pt x="234100" y="0"/>
                  <a:pt x="0" y="234100"/>
                  <a:pt x="0" y="523059"/>
                </a:cubicBezTo>
                <a:lnTo>
                  <a:pt x="1046118" y="523059"/>
                </a:lnTo>
                <a:cubicBezTo>
                  <a:pt x="1045825" y="234100"/>
                  <a:pt x="811724" y="0"/>
                  <a:pt x="523059" y="0"/>
                </a:cubicBezTo>
                <a:close/>
              </a:path>
            </a:pathLst>
          </a:custGeom>
          <a:solidFill>
            <a:schemeClr val="accent2"/>
          </a:solidFill>
          <a:ln w="2934" cap="flat">
            <a:noFill/>
            <a:prstDash val="solid"/>
            <a:miter/>
          </a:ln>
        </p:spPr>
        <p:txBody>
          <a:bodyPr rtlCol="0" anchor="ctr"/>
          <a:lstStyle/>
          <a:p>
            <a:endParaRPr lang="zh-CN" altLang="en-US"/>
          </a:p>
        </p:txBody>
      </p:sp>
      <p:sp>
        <p:nvSpPr>
          <p:cNvPr id="2" name="标题 1"/>
          <p:cNvSpPr>
            <a:spLocks noGrp="1"/>
          </p:cNvSpPr>
          <p:nvPr>
            <p:ph type="title"/>
            <p:custDataLst>
              <p:tags r:id="rId30"/>
            </p:custDataLst>
          </p:nvPr>
        </p:nvSpPr>
        <p:spPr>
          <a:xfrm>
            <a:off x="1581138" y="700668"/>
            <a:ext cx="6603643" cy="4992039"/>
          </a:xfrm>
          <a:prstGeom prst="rect">
            <a:avLst/>
          </a:prstGeom>
        </p:spPr>
        <p:txBody>
          <a:bodyPr anchor="ctr">
            <a:normAutofit/>
          </a:bodyPr>
          <a:lstStyle>
            <a:lvl1pPr algn="l">
              <a:defRPr sz="6000"/>
            </a:lvl1pPr>
          </a:lstStyle>
          <a:p>
            <a:r>
              <a:rPr lang="zh-CN" altLang="en-US" dirty="0"/>
              <a:t>单击此处编辑母版标题样式</a:t>
            </a:r>
            <a:endParaRPr lang="zh-CN" altLang="en-US" dirty="0"/>
          </a:p>
        </p:txBody>
      </p:sp>
      <p:sp>
        <p:nvSpPr>
          <p:cNvPr id="4" name="日期占位符 3"/>
          <p:cNvSpPr>
            <a:spLocks noGrp="1"/>
          </p:cNvSpPr>
          <p:nvPr>
            <p:ph type="dt" sz="half" idx="10"/>
            <p:custDataLst>
              <p:tags r:id="rId31"/>
            </p:custDataLst>
          </p:nvPr>
        </p:nvSpPr>
        <p:spPr>
          <a:xfrm>
            <a:off x="695960" y="6356350"/>
            <a:ext cx="2743200" cy="365125"/>
          </a:xfrm>
          <a:prstGeom prst="rect">
            <a:avLst/>
          </a:prstGeom>
        </p:spPr>
        <p:txBody>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32"/>
            </p:custDataLst>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custDataLst>
              <p:tags r:id="rId33"/>
            </p:custDataLst>
          </p:nvPr>
        </p:nvSpPr>
        <p:spPr>
          <a:xfrm>
            <a:off x="8753983" y="6356350"/>
            <a:ext cx="2743200" cy="365125"/>
          </a:xfrm>
          <a:prstGeom prst="rect">
            <a:avLst/>
          </a:prstGeom>
        </p:spPr>
        <p:txBody>
          <a:bodyPr/>
          <a:lstStyle/>
          <a:p>
            <a:fld id="{BE5F26B5-172A-4DC2-B0B7-181CFC56B87C}" type="slidenum">
              <a:rPr lang="zh-CN" altLang="en-US" smtClean="0"/>
            </a:fld>
            <a:endParaRPr lang="zh-CN" altLang="en-US"/>
          </a:p>
        </p:txBody>
      </p:sp>
      <p:sp>
        <p:nvSpPr>
          <p:cNvPr id="8" name="文本占位符 7"/>
          <p:cNvSpPr>
            <a:spLocks noGrp="1"/>
          </p:cNvSpPr>
          <p:nvPr>
            <p:ph type="body" sz="quarter" idx="13" hasCustomPrompt="1"/>
            <p:custDataLst>
              <p:tags r:id="rId34"/>
            </p:custDataLst>
          </p:nvPr>
        </p:nvSpPr>
        <p:spPr>
          <a:xfrm>
            <a:off x="10270349" y="2560320"/>
            <a:ext cx="1632479" cy="1869606"/>
          </a:xfrm>
          <a:prstGeom prst="rect">
            <a:avLst/>
          </a:prstGeom>
        </p:spPr>
        <p:txBody>
          <a:bodyPr anchor="ctr">
            <a:noAutofit/>
          </a:bodyPr>
          <a:lstStyle>
            <a:lvl1pPr marL="0" indent="0" algn="ctr">
              <a:buNone/>
              <a:defRPr sz="7200" b="1">
                <a:solidFill>
                  <a:schemeClr val="bg1"/>
                </a:solidFill>
              </a:defRPr>
            </a:lvl1pPr>
          </a:lstStyle>
          <a:p>
            <a:pPr lvl="0"/>
            <a:r>
              <a:rPr lang="zh-CN" altLang="en-US" dirty="0"/>
              <a:t>节编号</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showMasterSp="0" userDrawn="1">
  <p:cSld name="末尾幻灯片">
    <p:spTree>
      <p:nvGrpSpPr>
        <p:cNvPr id="1" name=""/>
        <p:cNvGrpSpPr/>
        <p:nvPr/>
      </p:nvGrpSpPr>
      <p:grpSpPr>
        <a:xfrm>
          <a:off x="0" y="0"/>
          <a:ext cx="0" cy="0"/>
          <a:chOff x="0" y="0"/>
          <a:chExt cx="0" cy="0"/>
        </a:xfrm>
      </p:grpSpPr>
      <p:pic>
        <p:nvPicPr>
          <p:cNvPr id="8" name="VCG41N1266076819"/>
          <p:cNvPicPr>
            <a:picLocks noChangeAspect="1"/>
          </p:cNvPicPr>
          <p:nvPr userDrawn="1">
            <p:custDataLst>
              <p:tags r:id="rId2"/>
            </p:custDataLst>
          </p:nvPr>
        </p:nvPicPr>
        <p:blipFill>
          <a:blip r:embed="rId3">
            <a:extLst>
              <a:ext uri="{96DAC541-7B7A-43D3-8B79-37D633B846F1}">
                <asvg:svgBlip xmlns:asvg="http://schemas.microsoft.com/office/drawing/2016/SVG/main" r:embed="rId4"/>
              </a:ext>
            </a:extLst>
          </a:blip>
          <a:stretch>
            <a:fillRect/>
          </a:stretch>
        </p:blipFill>
        <p:spPr>
          <a:xfrm>
            <a:off x="313764" y="0"/>
            <a:ext cx="1888015" cy="3047113"/>
          </a:xfrm>
          <a:prstGeom prst="rect">
            <a:avLst/>
          </a:prstGeom>
        </p:spPr>
      </p:pic>
      <p:cxnSp>
        <p:nvCxnSpPr>
          <p:cNvPr id="9" name="直接连接符 8"/>
          <p:cNvCxnSpPr/>
          <p:nvPr userDrawn="1">
            <p:custDataLst>
              <p:tags r:id="rId5"/>
            </p:custDataLst>
          </p:nvPr>
        </p:nvCxnSpPr>
        <p:spPr>
          <a:xfrm>
            <a:off x="558800" y="6527800"/>
            <a:ext cx="9563100" cy="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1" name="任意多边形: 形状 10"/>
          <p:cNvSpPr/>
          <p:nvPr userDrawn="1">
            <p:custDataLst>
              <p:tags r:id="rId6"/>
            </p:custDataLst>
          </p:nvPr>
        </p:nvSpPr>
        <p:spPr>
          <a:xfrm>
            <a:off x="9845675" y="5245735"/>
            <a:ext cx="1585595" cy="1607185"/>
          </a:xfrm>
          <a:custGeom>
            <a:avLst/>
            <a:gdLst>
              <a:gd name="connsiteX0" fmla="*/ 1924435 w 1924435"/>
              <a:gd name="connsiteY0" fmla="*/ 1924435 h 1924435"/>
              <a:gd name="connsiteX1" fmla="*/ 0 w 1924435"/>
              <a:gd name="connsiteY1" fmla="*/ 1924435 h 1924435"/>
              <a:gd name="connsiteX2" fmla="*/ 0 w 1924435"/>
              <a:gd name="connsiteY2" fmla="*/ 962218 h 1924435"/>
              <a:gd name="connsiteX3" fmla="*/ 962218 w 1924435"/>
              <a:gd name="connsiteY3" fmla="*/ 0 h 1924435"/>
              <a:gd name="connsiteX4" fmla="*/ 962218 w 1924435"/>
              <a:gd name="connsiteY4" fmla="*/ 0 h 1924435"/>
              <a:gd name="connsiteX5" fmla="*/ 1924435 w 1924435"/>
              <a:gd name="connsiteY5" fmla="*/ 962218 h 1924435"/>
              <a:gd name="connsiteX6" fmla="*/ 1924435 w 1924435"/>
              <a:gd name="connsiteY6" fmla="*/ 1924435 h 1924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24435" h="1924435">
                <a:moveTo>
                  <a:pt x="1924435" y="1924435"/>
                </a:moveTo>
                <a:lnTo>
                  <a:pt x="0" y="1924435"/>
                </a:lnTo>
                <a:lnTo>
                  <a:pt x="0" y="962218"/>
                </a:lnTo>
                <a:cubicBezTo>
                  <a:pt x="0" y="430944"/>
                  <a:pt x="430944" y="0"/>
                  <a:pt x="962218" y="0"/>
                </a:cubicBezTo>
                <a:lnTo>
                  <a:pt x="962218" y="0"/>
                </a:lnTo>
                <a:cubicBezTo>
                  <a:pt x="1493491" y="0"/>
                  <a:pt x="1924435" y="430944"/>
                  <a:pt x="1924435" y="962218"/>
                </a:cubicBezTo>
                <a:lnTo>
                  <a:pt x="1924435" y="1924435"/>
                </a:lnTo>
                <a:close/>
              </a:path>
            </a:pathLst>
          </a:custGeom>
          <a:solidFill>
            <a:schemeClr val="accent6"/>
          </a:solidFill>
          <a:ln w="2934" cap="flat">
            <a:noFill/>
            <a:prstDash val="solid"/>
            <a:miter/>
          </a:ln>
        </p:spPr>
        <p:txBody>
          <a:bodyPr rtlCol="0" anchor="ctr"/>
          <a:lstStyle/>
          <a:p>
            <a:endParaRPr lang="zh-CN" altLang="en-US"/>
          </a:p>
        </p:txBody>
      </p:sp>
      <p:sp>
        <p:nvSpPr>
          <p:cNvPr id="12" name="任意多边形: 形状 11"/>
          <p:cNvSpPr/>
          <p:nvPr userDrawn="1">
            <p:custDataLst>
              <p:tags r:id="rId7"/>
            </p:custDataLst>
          </p:nvPr>
        </p:nvSpPr>
        <p:spPr>
          <a:xfrm flipH="1">
            <a:off x="11099800" y="1419860"/>
            <a:ext cx="1092200" cy="2183765"/>
          </a:xfrm>
          <a:custGeom>
            <a:avLst/>
            <a:gdLst>
              <a:gd name="connsiteX0" fmla="*/ 1130019 w 1130018"/>
              <a:gd name="connsiteY0" fmla="*/ 1130019 h 2260037"/>
              <a:gd name="connsiteX1" fmla="*/ 0 w 1130018"/>
              <a:gd name="connsiteY1" fmla="*/ 0 h 2260037"/>
              <a:gd name="connsiteX2" fmla="*/ 0 w 1130018"/>
              <a:gd name="connsiteY2" fmla="*/ 2260038 h 2260037"/>
              <a:gd name="connsiteX3" fmla="*/ 1130019 w 1130018"/>
              <a:gd name="connsiteY3" fmla="*/ 1130019 h 2260037"/>
            </a:gdLst>
            <a:ahLst/>
            <a:cxnLst>
              <a:cxn ang="0">
                <a:pos x="connsiteX0" y="connsiteY0"/>
              </a:cxn>
              <a:cxn ang="0">
                <a:pos x="connsiteX1" y="connsiteY1"/>
              </a:cxn>
              <a:cxn ang="0">
                <a:pos x="connsiteX2" y="connsiteY2"/>
              </a:cxn>
              <a:cxn ang="0">
                <a:pos x="connsiteX3" y="connsiteY3"/>
              </a:cxn>
            </a:cxnLst>
            <a:rect l="l" t="t" r="r" b="b"/>
            <a:pathLst>
              <a:path w="1130018" h="2260037">
                <a:moveTo>
                  <a:pt x="1130019" y="1130019"/>
                </a:moveTo>
                <a:cubicBezTo>
                  <a:pt x="1130019" y="506044"/>
                  <a:pt x="623974" y="0"/>
                  <a:pt x="0" y="0"/>
                </a:cubicBezTo>
                <a:lnTo>
                  <a:pt x="0" y="2260038"/>
                </a:lnTo>
                <a:cubicBezTo>
                  <a:pt x="623974" y="2260038"/>
                  <a:pt x="1130019" y="1754287"/>
                  <a:pt x="1130019" y="1130019"/>
                </a:cubicBezTo>
                <a:close/>
              </a:path>
            </a:pathLst>
          </a:custGeom>
          <a:solidFill>
            <a:schemeClr val="accent1"/>
          </a:solidFill>
          <a:ln w="2934" cap="flat">
            <a:noFill/>
            <a:prstDash val="solid"/>
            <a:miter/>
          </a:ln>
        </p:spPr>
        <p:txBody>
          <a:bodyPr rtlCol="0" anchor="ctr"/>
          <a:lstStyle/>
          <a:p>
            <a:endParaRPr lang="zh-CN" altLang="en-US"/>
          </a:p>
        </p:txBody>
      </p:sp>
      <p:sp>
        <p:nvSpPr>
          <p:cNvPr id="15" name="任意多边形: 形状 14"/>
          <p:cNvSpPr/>
          <p:nvPr userDrawn="1">
            <p:custDataLst>
              <p:tags r:id="rId8"/>
            </p:custDataLst>
          </p:nvPr>
        </p:nvSpPr>
        <p:spPr>
          <a:xfrm>
            <a:off x="10956925" y="2486025"/>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16" name="任意多边形: 形状 15"/>
          <p:cNvSpPr/>
          <p:nvPr userDrawn="1">
            <p:custDataLst>
              <p:tags r:id="rId9"/>
            </p:custDataLst>
          </p:nvPr>
        </p:nvSpPr>
        <p:spPr>
          <a:xfrm>
            <a:off x="11095355" y="2486025"/>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17" name="任意多边形: 形状 16"/>
          <p:cNvSpPr/>
          <p:nvPr userDrawn="1">
            <p:custDataLst>
              <p:tags r:id="rId10"/>
            </p:custDataLst>
          </p:nvPr>
        </p:nvSpPr>
        <p:spPr>
          <a:xfrm>
            <a:off x="11233150" y="24860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19" name="任意多边形: 形状 18"/>
          <p:cNvSpPr/>
          <p:nvPr userDrawn="1">
            <p:custDataLst>
              <p:tags r:id="rId11"/>
            </p:custDataLst>
          </p:nvPr>
        </p:nvSpPr>
        <p:spPr>
          <a:xfrm>
            <a:off x="11371580" y="24860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1" name="任意多边形: 形状 20"/>
          <p:cNvSpPr/>
          <p:nvPr userDrawn="1">
            <p:custDataLst>
              <p:tags r:id="rId12"/>
            </p:custDataLst>
          </p:nvPr>
        </p:nvSpPr>
        <p:spPr>
          <a:xfrm>
            <a:off x="11510010" y="24860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2" name="任意多边形: 形状 21"/>
          <p:cNvSpPr/>
          <p:nvPr userDrawn="1">
            <p:custDataLst>
              <p:tags r:id="rId13"/>
            </p:custDataLst>
          </p:nvPr>
        </p:nvSpPr>
        <p:spPr>
          <a:xfrm>
            <a:off x="11648440" y="24860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3" name="任意多边形: 形状 22"/>
          <p:cNvSpPr/>
          <p:nvPr userDrawn="1">
            <p:custDataLst>
              <p:tags r:id="rId14"/>
            </p:custDataLst>
          </p:nvPr>
        </p:nvSpPr>
        <p:spPr>
          <a:xfrm>
            <a:off x="10956925" y="2752725"/>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5" name="任意多边形: 形状 24"/>
          <p:cNvSpPr/>
          <p:nvPr userDrawn="1">
            <p:custDataLst>
              <p:tags r:id="rId15"/>
            </p:custDataLst>
          </p:nvPr>
        </p:nvSpPr>
        <p:spPr>
          <a:xfrm>
            <a:off x="11095355" y="2752725"/>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6" name="任意多边形: 形状 25"/>
          <p:cNvSpPr/>
          <p:nvPr userDrawn="1">
            <p:custDataLst>
              <p:tags r:id="rId16"/>
            </p:custDataLst>
          </p:nvPr>
        </p:nvSpPr>
        <p:spPr>
          <a:xfrm>
            <a:off x="11233150" y="27527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7" name="任意多边形: 形状 26"/>
          <p:cNvSpPr/>
          <p:nvPr userDrawn="1">
            <p:custDataLst>
              <p:tags r:id="rId17"/>
            </p:custDataLst>
          </p:nvPr>
        </p:nvSpPr>
        <p:spPr>
          <a:xfrm>
            <a:off x="11371580" y="27527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8" name="任意多边形: 形状 27"/>
          <p:cNvSpPr/>
          <p:nvPr userDrawn="1">
            <p:custDataLst>
              <p:tags r:id="rId18"/>
            </p:custDataLst>
          </p:nvPr>
        </p:nvSpPr>
        <p:spPr>
          <a:xfrm>
            <a:off x="11510010" y="27527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9" name="任意多边形: 形状 28"/>
          <p:cNvSpPr/>
          <p:nvPr userDrawn="1">
            <p:custDataLst>
              <p:tags r:id="rId19"/>
            </p:custDataLst>
          </p:nvPr>
        </p:nvSpPr>
        <p:spPr>
          <a:xfrm>
            <a:off x="11648440" y="27527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0" name="任意多边形: 形状 29"/>
          <p:cNvSpPr/>
          <p:nvPr userDrawn="1">
            <p:custDataLst>
              <p:tags r:id="rId20"/>
            </p:custDataLst>
          </p:nvPr>
        </p:nvSpPr>
        <p:spPr>
          <a:xfrm>
            <a:off x="10956925" y="3018790"/>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1" name="任意多边形: 形状 30"/>
          <p:cNvSpPr/>
          <p:nvPr userDrawn="1">
            <p:custDataLst>
              <p:tags r:id="rId21"/>
            </p:custDataLst>
          </p:nvPr>
        </p:nvSpPr>
        <p:spPr>
          <a:xfrm>
            <a:off x="11095355" y="3018790"/>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2" name="任意多边形: 形状 31"/>
          <p:cNvSpPr/>
          <p:nvPr userDrawn="1">
            <p:custDataLst>
              <p:tags r:id="rId22"/>
            </p:custDataLst>
          </p:nvPr>
        </p:nvSpPr>
        <p:spPr>
          <a:xfrm>
            <a:off x="11233150" y="30187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3" name="任意多边形: 形状 32"/>
          <p:cNvSpPr/>
          <p:nvPr userDrawn="1">
            <p:custDataLst>
              <p:tags r:id="rId23"/>
            </p:custDataLst>
          </p:nvPr>
        </p:nvSpPr>
        <p:spPr>
          <a:xfrm>
            <a:off x="11371580" y="30187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4" name="任意多边形: 形状 33"/>
          <p:cNvSpPr/>
          <p:nvPr userDrawn="1">
            <p:custDataLst>
              <p:tags r:id="rId24"/>
            </p:custDataLst>
          </p:nvPr>
        </p:nvSpPr>
        <p:spPr>
          <a:xfrm>
            <a:off x="11510010" y="30187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5" name="任意多边形: 形状 34"/>
          <p:cNvSpPr/>
          <p:nvPr userDrawn="1">
            <p:custDataLst>
              <p:tags r:id="rId25"/>
            </p:custDataLst>
          </p:nvPr>
        </p:nvSpPr>
        <p:spPr>
          <a:xfrm>
            <a:off x="11648440" y="30187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6" name="任意多边形: 形状 35"/>
          <p:cNvSpPr/>
          <p:nvPr userDrawn="1">
            <p:custDataLst>
              <p:tags r:id="rId26"/>
            </p:custDataLst>
          </p:nvPr>
        </p:nvSpPr>
        <p:spPr>
          <a:xfrm>
            <a:off x="10956925" y="3285490"/>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7" name="任意多边形: 形状 36"/>
          <p:cNvSpPr/>
          <p:nvPr userDrawn="1">
            <p:custDataLst>
              <p:tags r:id="rId27"/>
            </p:custDataLst>
          </p:nvPr>
        </p:nvSpPr>
        <p:spPr>
          <a:xfrm>
            <a:off x="11095355" y="3285490"/>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8" name="任意多边形: 形状 37"/>
          <p:cNvSpPr/>
          <p:nvPr userDrawn="1">
            <p:custDataLst>
              <p:tags r:id="rId28"/>
            </p:custDataLst>
          </p:nvPr>
        </p:nvSpPr>
        <p:spPr>
          <a:xfrm>
            <a:off x="11233150" y="32854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9" name="任意多边形: 形状 38"/>
          <p:cNvSpPr/>
          <p:nvPr userDrawn="1">
            <p:custDataLst>
              <p:tags r:id="rId29"/>
            </p:custDataLst>
          </p:nvPr>
        </p:nvSpPr>
        <p:spPr>
          <a:xfrm>
            <a:off x="11371580" y="32854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40" name="任意多边形: 形状 39"/>
          <p:cNvSpPr/>
          <p:nvPr userDrawn="1">
            <p:custDataLst>
              <p:tags r:id="rId30"/>
            </p:custDataLst>
          </p:nvPr>
        </p:nvSpPr>
        <p:spPr>
          <a:xfrm>
            <a:off x="11510010" y="32854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41" name="任意多边形: 形状 40"/>
          <p:cNvSpPr/>
          <p:nvPr userDrawn="1">
            <p:custDataLst>
              <p:tags r:id="rId31"/>
            </p:custDataLst>
          </p:nvPr>
        </p:nvSpPr>
        <p:spPr>
          <a:xfrm>
            <a:off x="11648440" y="32854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42" name="任意多边形: 形状 41"/>
          <p:cNvSpPr/>
          <p:nvPr userDrawn="1">
            <p:custDataLst>
              <p:tags r:id="rId32"/>
            </p:custDataLst>
          </p:nvPr>
        </p:nvSpPr>
        <p:spPr>
          <a:xfrm>
            <a:off x="0" y="5696299"/>
            <a:ext cx="1161701" cy="1161701"/>
          </a:xfrm>
          <a:custGeom>
            <a:avLst/>
            <a:gdLst>
              <a:gd name="connsiteX0" fmla="*/ 1161702 w 1161701"/>
              <a:gd name="connsiteY0" fmla="*/ 1161702 h 1161701"/>
              <a:gd name="connsiteX1" fmla="*/ 0 w 1161701"/>
              <a:gd name="connsiteY1" fmla="*/ 1161702 h 1161701"/>
              <a:gd name="connsiteX2" fmla="*/ 0 w 1161701"/>
              <a:gd name="connsiteY2" fmla="*/ 0 h 1161701"/>
              <a:gd name="connsiteX3" fmla="*/ 0 w 1161701"/>
              <a:gd name="connsiteY3" fmla="*/ 0 h 1161701"/>
              <a:gd name="connsiteX4" fmla="*/ 1161702 w 1161701"/>
              <a:gd name="connsiteY4" fmla="*/ 1161702 h 1161701"/>
              <a:gd name="connsiteX5" fmla="*/ 1161702 w 1161701"/>
              <a:gd name="connsiteY5" fmla="*/ 1161702 h 116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701" h="1161701">
                <a:moveTo>
                  <a:pt x="1161702" y="1161702"/>
                </a:moveTo>
                <a:lnTo>
                  <a:pt x="0" y="1161702"/>
                </a:lnTo>
                <a:lnTo>
                  <a:pt x="0" y="0"/>
                </a:lnTo>
                <a:lnTo>
                  <a:pt x="0" y="0"/>
                </a:lnTo>
                <a:cubicBezTo>
                  <a:pt x="641576" y="0"/>
                  <a:pt x="1161702" y="520126"/>
                  <a:pt x="1161702" y="1161702"/>
                </a:cubicBezTo>
                <a:lnTo>
                  <a:pt x="1161702" y="1161702"/>
                </a:lnTo>
                <a:close/>
              </a:path>
            </a:pathLst>
          </a:custGeom>
          <a:solidFill>
            <a:schemeClr val="accent6"/>
          </a:solidFill>
          <a:ln w="2934" cap="flat">
            <a:noFill/>
            <a:prstDash val="solid"/>
            <a:miter/>
          </a:ln>
        </p:spPr>
        <p:txBody>
          <a:bodyPr rtlCol="0" anchor="ctr"/>
          <a:lstStyle/>
          <a:p>
            <a:endParaRPr lang="zh-CN" altLang="en-US"/>
          </a:p>
        </p:txBody>
      </p:sp>
      <p:cxnSp>
        <p:nvCxnSpPr>
          <p:cNvPr id="44" name="直接连接符 43"/>
          <p:cNvCxnSpPr/>
          <p:nvPr userDrawn="1">
            <p:custDataLst>
              <p:tags r:id="rId33"/>
            </p:custDataLst>
          </p:nvPr>
        </p:nvCxnSpPr>
        <p:spPr>
          <a:xfrm>
            <a:off x="2184400" y="838200"/>
            <a:ext cx="9563100" cy="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5" name="任意多边形: 形状 44"/>
          <p:cNvSpPr/>
          <p:nvPr userDrawn="1">
            <p:custDataLst>
              <p:tags r:id="rId34"/>
            </p:custDataLst>
          </p:nvPr>
        </p:nvSpPr>
        <p:spPr>
          <a:xfrm>
            <a:off x="9381500" y="6334625"/>
            <a:ext cx="1046117" cy="523058"/>
          </a:xfrm>
          <a:custGeom>
            <a:avLst/>
            <a:gdLst>
              <a:gd name="connsiteX0" fmla="*/ 523059 w 1046117"/>
              <a:gd name="connsiteY0" fmla="*/ 0 h 523058"/>
              <a:gd name="connsiteX1" fmla="*/ 0 w 1046117"/>
              <a:gd name="connsiteY1" fmla="*/ 523059 h 523058"/>
              <a:gd name="connsiteX2" fmla="*/ 1046118 w 1046117"/>
              <a:gd name="connsiteY2" fmla="*/ 523059 h 523058"/>
              <a:gd name="connsiteX3" fmla="*/ 523059 w 1046117"/>
              <a:gd name="connsiteY3" fmla="*/ 0 h 523058"/>
            </a:gdLst>
            <a:ahLst/>
            <a:cxnLst>
              <a:cxn ang="0">
                <a:pos x="connsiteX0" y="connsiteY0"/>
              </a:cxn>
              <a:cxn ang="0">
                <a:pos x="connsiteX1" y="connsiteY1"/>
              </a:cxn>
              <a:cxn ang="0">
                <a:pos x="connsiteX2" y="connsiteY2"/>
              </a:cxn>
              <a:cxn ang="0">
                <a:pos x="connsiteX3" y="connsiteY3"/>
              </a:cxn>
            </a:cxnLst>
            <a:rect l="l" t="t" r="r" b="b"/>
            <a:pathLst>
              <a:path w="1046117" h="523058">
                <a:moveTo>
                  <a:pt x="523059" y="0"/>
                </a:moveTo>
                <a:cubicBezTo>
                  <a:pt x="234100" y="0"/>
                  <a:pt x="0" y="234100"/>
                  <a:pt x="0" y="523059"/>
                </a:cubicBezTo>
                <a:lnTo>
                  <a:pt x="1046118" y="523059"/>
                </a:lnTo>
                <a:cubicBezTo>
                  <a:pt x="1045825" y="234100"/>
                  <a:pt x="811724" y="0"/>
                  <a:pt x="523059" y="0"/>
                </a:cubicBezTo>
                <a:close/>
              </a:path>
            </a:pathLst>
          </a:custGeom>
          <a:solidFill>
            <a:schemeClr val="accent1"/>
          </a:solidFill>
          <a:ln w="2934" cap="flat">
            <a:noFill/>
            <a:prstDash val="solid"/>
            <a:miter/>
          </a:ln>
        </p:spPr>
        <p:txBody>
          <a:bodyPr rtlCol="0" anchor="ctr"/>
          <a:lstStyle/>
          <a:p>
            <a:endParaRPr lang="zh-CN" altLang="en-US"/>
          </a:p>
        </p:txBody>
      </p:sp>
      <p:sp>
        <p:nvSpPr>
          <p:cNvPr id="2" name="标题 1"/>
          <p:cNvSpPr>
            <a:spLocks noGrp="1"/>
          </p:cNvSpPr>
          <p:nvPr>
            <p:ph type="ctrTitle"/>
            <p:custDataLst>
              <p:tags r:id="rId35"/>
            </p:custDataLst>
          </p:nvPr>
        </p:nvSpPr>
        <p:spPr>
          <a:xfrm>
            <a:off x="2225242" y="1100447"/>
            <a:ext cx="7756958" cy="2763596"/>
          </a:xfrm>
          <a:prstGeom prst="rect">
            <a:avLst/>
          </a:prstGeom>
        </p:spPr>
        <p:txBody>
          <a:bodyPr anchor="b">
            <a:normAutofit/>
          </a:bodyPr>
          <a:lstStyle>
            <a:lvl1pPr algn="ctr">
              <a:lnSpc>
                <a:spcPct val="100000"/>
              </a:lnSpc>
              <a:defRPr sz="6600"/>
            </a:lvl1pPr>
          </a:lstStyle>
          <a:p>
            <a:r>
              <a:rPr lang="zh-CN" altLang="en-US" dirty="0"/>
              <a:t>单击此处编辑母版标题样式</a:t>
            </a:r>
            <a:endParaRPr lang="zh-CN" altLang="en-US" dirty="0"/>
          </a:p>
        </p:txBody>
      </p:sp>
      <p:sp>
        <p:nvSpPr>
          <p:cNvPr id="4" name="日期占位符 3"/>
          <p:cNvSpPr>
            <a:spLocks noGrp="1"/>
          </p:cNvSpPr>
          <p:nvPr>
            <p:ph type="dt" sz="half" idx="10"/>
            <p:custDataLst>
              <p:tags r:id="rId36"/>
            </p:custDataLst>
          </p:nvPr>
        </p:nvSpPr>
        <p:spPr>
          <a:xfrm>
            <a:off x="695960" y="6356350"/>
            <a:ext cx="2743200" cy="365125"/>
          </a:xfrm>
          <a:prstGeom prst="rect">
            <a:avLst/>
          </a:prstGeom>
        </p:spPr>
        <p:txBody>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37"/>
            </p:custDataLst>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custDataLst>
              <p:tags r:id="rId38"/>
            </p:custDataLst>
          </p:nvPr>
        </p:nvSpPr>
        <p:spPr>
          <a:xfrm>
            <a:off x="8610600" y="6356350"/>
            <a:ext cx="2743200" cy="365125"/>
          </a:xfrm>
          <a:prstGeom prst="rect">
            <a:avLst/>
          </a:prstGeom>
        </p:spPr>
        <p:txBody>
          <a:bodyPr/>
          <a:lstStyle/>
          <a:p>
            <a:fld id="{BE5F26B5-172A-4DC2-B0B7-181CFC56B87C}" type="slidenum">
              <a:rPr lang="zh-CN" altLang="en-US" smtClean="0"/>
            </a:fld>
            <a:endParaRPr lang="zh-CN" altLang="en-US"/>
          </a:p>
        </p:txBody>
      </p:sp>
      <p:sp>
        <p:nvSpPr>
          <p:cNvPr id="46" name="文本占位符 9"/>
          <p:cNvSpPr>
            <a:spLocks noGrp="1"/>
          </p:cNvSpPr>
          <p:nvPr>
            <p:ph type="body" sz="quarter" idx="18" hasCustomPrompt="1"/>
            <p:custDataLst>
              <p:tags r:id="rId39"/>
            </p:custDataLst>
          </p:nvPr>
        </p:nvSpPr>
        <p:spPr>
          <a:xfrm>
            <a:off x="486770" y="330199"/>
            <a:ext cx="1546568" cy="504000"/>
          </a:xfrm>
          <a:prstGeom prst="rect">
            <a:avLst/>
          </a:prstGeom>
        </p:spPr>
        <p:txBody>
          <a:bodyPr anchor="ctr">
            <a:normAutofit/>
          </a:bodyPr>
          <a:lstStyle>
            <a:lvl1pPr marL="0" indent="0">
              <a:lnSpc>
                <a:spcPct val="100000"/>
              </a:lnSpc>
              <a:buNone/>
              <a:defRPr sz="1200" b="1"/>
            </a:lvl1pPr>
          </a:lstStyle>
          <a:p>
            <a:pPr lvl="0"/>
            <a:r>
              <a:rPr lang="zh-CN" altLang="en-US" dirty="0"/>
              <a:t>公司名占位符</a:t>
            </a:r>
            <a:endParaRPr lang="zh-CN" altLang="en-US" dirty="0"/>
          </a:p>
        </p:txBody>
      </p:sp>
      <p:sp>
        <p:nvSpPr>
          <p:cNvPr id="47" name="文本占位符 23"/>
          <p:cNvSpPr>
            <a:spLocks noGrp="1"/>
          </p:cNvSpPr>
          <p:nvPr>
            <p:ph type="body" sz="quarter" idx="19" hasCustomPrompt="1"/>
            <p:custDataLst>
              <p:tags r:id="rId40"/>
            </p:custDataLst>
          </p:nvPr>
        </p:nvSpPr>
        <p:spPr>
          <a:xfrm>
            <a:off x="4781641" y="4205797"/>
            <a:ext cx="2743200" cy="504000"/>
          </a:xfrm>
          <a:prstGeom prst="roundRect">
            <a:avLst>
              <a:gd name="adj" fmla="val 50000"/>
            </a:avLst>
          </a:prstGeom>
          <a:noFill/>
          <a:ln>
            <a:solidFill>
              <a:schemeClr val="accent1"/>
            </a:solidFill>
          </a:ln>
        </p:spPr>
        <p:txBody>
          <a:bodyPr anchor="ctr">
            <a:normAutofit/>
          </a:bodyPr>
          <a:lstStyle>
            <a:lvl1pPr marL="0" indent="0" algn="ctr">
              <a:lnSpc>
                <a:spcPct val="100000"/>
              </a:lnSpc>
              <a:buNone/>
              <a:defRPr sz="1400" b="1">
                <a:solidFill>
                  <a:schemeClr val="accent6"/>
                </a:solidFill>
              </a:defRPr>
            </a:lvl1pPr>
          </a:lstStyle>
          <a:p>
            <a:pPr lvl="0"/>
            <a:r>
              <a:rPr lang="zh-CN" altLang="en-US" dirty="0"/>
              <a:t>署名占位符</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tags" Target="../tags/tag145.xml"/><Relationship Id="rId8" Type="http://schemas.openxmlformats.org/officeDocument/2006/relationships/tags" Target="../tags/tag144.xml"/><Relationship Id="rId7" Type="http://schemas.openxmlformats.org/officeDocument/2006/relationships/tags" Target="../tags/tag143.xml"/><Relationship Id="rId6" Type="http://schemas.openxmlformats.org/officeDocument/2006/relationships/tags" Target="../tags/tag142.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0"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组合 7"/>
          <p:cNvGrpSpPr/>
          <p:nvPr userDrawn="1"/>
        </p:nvGrpSpPr>
        <p:grpSpPr>
          <a:xfrm>
            <a:off x="635" y="5975985"/>
            <a:ext cx="408305" cy="1009650"/>
            <a:chOff x="1" y="9401"/>
            <a:chExt cx="762" cy="1787"/>
          </a:xfrm>
        </p:grpSpPr>
        <p:sp>
          <p:nvSpPr>
            <p:cNvPr id="15" name="任意多边形: 形状 14"/>
            <p:cNvSpPr/>
            <p:nvPr userDrawn="1">
              <p:custDataLst>
                <p:tags r:id="rId6"/>
              </p:custDataLst>
            </p:nvPr>
          </p:nvSpPr>
          <p:spPr>
            <a:xfrm rot="5400000">
              <a:off x="-398" y="9800"/>
              <a:ext cx="1561" cy="763"/>
            </a:xfrm>
            <a:custGeom>
              <a:avLst/>
              <a:gdLst>
                <a:gd name="connsiteX0" fmla="*/ 671605 w 1343208"/>
                <a:gd name="connsiteY0" fmla="*/ 0 h 668726"/>
                <a:gd name="connsiteX1" fmla="*/ 1330834 w 1343208"/>
                <a:gd name="connsiteY1" fmla="*/ 544421 h 668726"/>
                <a:gd name="connsiteX2" fmla="*/ 1343208 w 1343208"/>
                <a:gd name="connsiteY2" fmla="*/ 668726 h 668726"/>
                <a:gd name="connsiteX3" fmla="*/ 0 w 1343208"/>
                <a:gd name="connsiteY3" fmla="*/ 668726 h 668726"/>
                <a:gd name="connsiteX4" fmla="*/ 12374 w 1343208"/>
                <a:gd name="connsiteY4" fmla="*/ 544421 h 668726"/>
                <a:gd name="connsiteX5" fmla="*/ 671605 w 1343208"/>
                <a:gd name="connsiteY5" fmla="*/ 0 h 668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43208" h="668726">
                  <a:moveTo>
                    <a:pt x="671605" y="0"/>
                  </a:moveTo>
                  <a:cubicBezTo>
                    <a:pt x="996697" y="0"/>
                    <a:pt x="1268070" y="233786"/>
                    <a:pt x="1330834" y="544421"/>
                  </a:cubicBezTo>
                  <a:lnTo>
                    <a:pt x="1343208" y="668726"/>
                  </a:lnTo>
                  <a:lnTo>
                    <a:pt x="0" y="668726"/>
                  </a:lnTo>
                  <a:lnTo>
                    <a:pt x="12374" y="544421"/>
                  </a:lnTo>
                  <a:cubicBezTo>
                    <a:pt x="75138" y="233786"/>
                    <a:pt x="346512" y="0"/>
                    <a:pt x="671605" y="0"/>
                  </a:cubicBezTo>
                  <a:close/>
                </a:path>
              </a:pathLst>
            </a:custGeom>
            <a:solidFill>
              <a:schemeClr val="accent1"/>
            </a:solidFill>
            <a:ln w="2934" cap="flat">
              <a:noFill/>
              <a:prstDash val="solid"/>
              <a:miter/>
            </a:ln>
          </p:spPr>
          <p:txBody>
            <a:bodyPr wrap="square" rtlCol="0" anchor="ctr">
              <a:noAutofit/>
            </a:bodyPr>
            <a:lstStyle/>
            <a:p>
              <a:endParaRPr lang="zh-CN" altLang="en-US"/>
            </a:p>
          </p:txBody>
        </p:sp>
        <p:sp>
          <p:nvSpPr>
            <p:cNvPr id="17" name="任意多边形: 形状 16"/>
            <p:cNvSpPr/>
            <p:nvPr userDrawn="1">
              <p:custDataLst>
                <p:tags r:id="rId7"/>
              </p:custDataLst>
            </p:nvPr>
          </p:nvSpPr>
          <p:spPr>
            <a:xfrm rot="5400000">
              <a:off x="-255" y="10440"/>
              <a:ext cx="1004" cy="493"/>
            </a:xfrm>
            <a:custGeom>
              <a:avLst/>
              <a:gdLst>
                <a:gd name="connsiteX0" fmla="*/ 523059 w 1046117"/>
                <a:gd name="connsiteY0" fmla="*/ 0 h 523058"/>
                <a:gd name="connsiteX1" fmla="*/ 0 w 1046117"/>
                <a:gd name="connsiteY1" fmla="*/ 523059 h 523058"/>
                <a:gd name="connsiteX2" fmla="*/ 1046118 w 1046117"/>
                <a:gd name="connsiteY2" fmla="*/ 523059 h 523058"/>
                <a:gd name="connsiteX3" fmla="*/ 523059 w 1046117"/>
                <a:gd name="connsiteY3" fmla="*/ 0 h 523058"/>
              </a:gdLst>
              <a:ahLst/>
              <a:cxnLst>
                <a:cxn ang="0">
                  <a:pos x="connsiteX0" y="connsiteY0"/>
                </a:cxn>
                <a:cxn ang="0">
                  <a:pos x="connsiteX1" y="connsiteY1"/>
                </a:cxn>
                <a:cxn ang="0">
                  <a:pos x="connsiteX2" y="connsiteY2"/>
                </a:cxn>
                <a:cxn ang="0">
                  <a:pos x="connsiteX3" y="connsiteY3"/>
                </a:cxn>
              </a:cxnLst>
              <a:rect l="l" t="t" r="r" b="b"/>
              <a:pathLst>
                <a:path w="1046117" h="523058">
                  <a:moveTo>
                    <a:pt x="523059" y="0"/>
                  </a:moveTo>
                  <a:cubicBezTo>
                    <a:pt x="234100" y="0"/>
                    <a:pt x="0" y="234100"/>
                    <a:pt x="0" y="523059"/>
                  </a:cubicBezTo>
                  <a:lnTo>
                    <a:pt x="1046118" y="523059"/>
                  </a:lnTo>
                  <a:cubicBezTo>
                    <a:pt x="1045825" y="234100"/>
                    <a:pt x="811724" y="0"/>
                    <a:pt x="523059" y="0"/>
                  </a:cubicBezTo>
                  <a:close/>
                </a:path>
              </a:pathLst>
            </a:custGeom>
            <a:solidFill>
              <a:schemeClr val="accent2"/>
            </a:solidFill>
            <a:ln w="2934" cap="flat">
              <a:noFill/>
              <a:prstDash val="solid"/>
              <a:miter/>
            </a:ln>
          </p:spPr>
          <p:txBody>
            <a:bodyPr rtlCol="0" anchor="ctr"/>
            <a:lstStyle/>
            <a:p>
              <a:endParaRPr lang="zh-CN" altLang="en-US" dirty="0"/>
            </a:p>
          </p:txBody>
        </p:sp>
      </p:grpSp>
      <p:sp>
        <p:nvSpPr>
          <p:cNvPr id="18" name="任意多边形: 形状 17"/>
          <p:cNvSpPr/>
          <p:nvPr userDrawn="1">
            <p:custDataLst>
              <p:tags r:id="rId8"/>
            </p:custDataLst>
          </p:nvPr>
        </p:nvSpPr>
        <p:spPr>
          <a:xfrm rot="10800000" flipH="1">
            <a:off x="11007090" y="0"/>
            <a:ext cx="1184910" cy="532765"/>
          </a:xfrm>
          <a:custGeom>
            <a:avLst/>
            <a:gdLst>
              <a:gd name="connsiteX0" fmla="*/ 1267016 w 2192479"/>
              <a:gd name="connsiteY0" fmla="*/ 0 h 936989"/>
              <a:gd name="connsiteX1" fmla="*/ 2109873 w 2192479"/>
              <a:gd name="connsiteY1" fmla="*/ 302578 h 936989"/>
              <a:gd name="connsiteX2" fmla="*/ 2192479 w 2192479"/>
              <a:gd name="connsiteY2" fmla="*/ 377655 h 936989"/>
              <a:gd name="connsiteX3" fmla="*/ 2192479 w 2192479"/>
              <a:gd name="connsiteY3" fmla="*/ 936989 h 936989"/>
              <a:gd name="connsiteX4" fmla="*/ 0 w 2192479"/>
              <a:gd name="connsiteY4" fmla="*/ 936989 h 936989"/>
              <a:gd name="connsiteX5" fmla="*/ 1534 w 2192479"/>
              <a:gd name="connsiteY5" fmla="*/ 931024 h 936989"/>
              <a:gd name="connsiteX6" fmla="*/ 1267016 w 2192479"/>
              <a:gd name="connsiteY6" fmla="*/ 0 h 936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2479" h="936989">
                <a:moveTo>
                  <a:pt x="1267016" y="0"/>
                </a:moveTo>
                <a:cubicBezTo>
                  <a:pt x="1587182" y="0"/>
                  <a:pt x="1880826" y="113551"/>
                  <a:pt x="2109873" y="302578"/>
                </a:cubicBezTo>
                <a:lnTo>
                  <a:pt x="2192479" y="377655"/>
                </a:lnTo>
                <a:lnTo>
                  <a:pt x="2192479" y="936989"/>
                </a:lnTo>
                <a:lnTo>
                  <a:pt x="0" y="936989"/>
                </a:lnTo>
                <a:lnTo>
                  <a:pt x="1534" y="931024"/>
                </a:lnTo>
                <a:cubicBezTo>
                  <a:pt x="169301" y="391636"/>
                  <a:pt x="672423" y="0"/>
                  <a:pt x="1267016" y="0"/>
                </a:cubicBezTo>
                <a:close/>
              </a:path>
            </a:pathLst>
          </a:custGeom>
          <a:solidFill>
            <a:schemeClr val="accent6"/>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7" name="KSO_TEMPLATE" hidden="1"/>
          <p:cNvSpPr/>
          <p:nvPr userDrawn="1">
            <p:custDataLst>
              <p:tags r:id="rId9"/>
            </p:custDataLst>
          </p:nvPr>
        </p:nvSpPr>
        <p:spPr>
          <a:xfrm>
            <a:off x="0" y="0"/>
            <a:ext cx="0" cy="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xStyles>
    <p:titleStyle>
      <a:lvl1pPr algn="l" defTabSz="914400" rtl="0" eaLnBrk="1" latinLnBrk="0" hangingPunct="1">
        <a:lnSpc>
          <a:spcPct val="10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130000"/>
        </a:lnSpc>
        <a:spcBef>
          <a:spcPts val="1000"/>
        </a:spcBef>
        <a:buFont typeface="Arial" panose="020B0604020202020204" pitchFamily="34" charset="0"/>
        <a:buChar char="•"/>
        <a:defRPr sz="1800" kern="1200">
          <a:solidFill>
            <a:schemeClr val="tx1"/>
          </a:solidFill>
          <a:latin typeface="+mn-lt"/>
          <a:ea typeface="+mn-ea"/>
          <a:cs typeface="+mn-cs"/>
        </a:defRPr>
      </a:lvl1pPr>
      <a:lvl2pPr marL="538480" indent="-206375"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2pPr>
      <a:lvl3pPr marL="798830" indent="-161925"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3pPr>
      <a:lvl4pPr marL="1030605" indent="-149225"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1235075" indent="-127000"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tags" Target="../tags/tag150.xml"/><Relationship Id="rId4" Type="http://schemas.openxmlformats.org/officeDocument/2006/relationships/tags" Target="../tags/tag149.xml"/><Relationship Id="rId3" Type="http://schemas.openxmlformats.org/officeDocument/2006/relationships/tags" Target="../tags/tag148.xml"/><Relationship Id="rId2" Type="http://schemas.openxmlformats.org/officeDocument/2006/relationships/tags" Target="../tags/tag147.xml"/><Relationship Id="rId1" Type="http://schemas.openxmlformats.org/officeDocument/2006/relationships/tags" Target="../tags/tag146.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8.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9.xml"/><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0.xml"/><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1.xml"/><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3.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4.xml"/><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5.xml"/><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6.xml"/><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8.xml"/></Relationships>
</file>

<file path=ppt/slides/_rels/slide21.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172.xml"/><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s>
</file>

<file path=ppt/slides/_rels/slide22.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176.xml"/><Relationship Id="rId3" Type="http://schemas.openxmlformats.org/officeDocument/2006/relationships/tags" Target="../tags/tag175.xml"/><Relationship Id="rId2" Type="http://schemas.openxmlformats.org/officeDocument/2006/relationships/tags" Target="../tags/tag174.xml"/><Relationship Id="rId1" Type="http://schemas.openxmlformats.org/officeDocument/2006/relationships/tags" Target="../tags/tag17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6.png"/><Relationship Id="rId2" Type="http://schemas.openxmlformats.org/officeDocument/2006/relationships/tags" Target="../tags/tag151.xml"/><Relationship Id="rId1"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2.xml"/><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3.xml"/><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4.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5.xml"/></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56.xml"/><Relationship Id="rId2" Type="http://schemas.openxmlformats.org/officeDocument/2006/relationships/image" Target="../media/image6.png"/><Relationship Id="rId1" Type="http://schemas.openxmlformats.org/officeDocument/2006/relationships/image" Target="../media/image7.png"/></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57.xml"/><Relationship Id="rId2" Type="http://schemas.openxmlformats.org/officeDocument/2006/relationships/image" Target="../media/image6.png"/><Relationship Id="rId1"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p:cNvSpPr>
            <a:spLocks noGrp="1"/>
          </p:cNvSpPr>
          <p:nvPr>
            <p:ph type="ctrTitle"/>
            <p:custDataLst>
              <p:tags r:id="rId1"/>
            </p:custDataLst>
          </p:nvPr>
        </p:nvSpPr>
        <p:spPr>
          <a:xfrm>
            <a:off x="838200" y="1947465"/>
            <a:ext cx="10515600" cy="1800000"/>
          </a:xfrm>
        </p:spPr>
        <p:txBody>
          <a:bodyPr/>
          <a:lstStyle/>
          <a:p>
            <a:r>
              <a:rPr lang="zh-CN" altLang="en-US" sz="5400"/>
              <a:t>区块练</a:t>
            </a:r>
            <a:r>
              <a:rPr lang="en-US" altLang="zh-CN" sz="5400"/>
              <a:t> 4 </a:t>
            </a:r>
            <a:r>
              <a:rPr lang="zh-CN" altLang="en-US" sz="5400"/>
              <a:t>　信息系统概述</a:t>
            </a:r>
            <a:endParaRPr lang="zh-CN" altLang="en-US" sz="5400"/>
          </a:p>
        </p:txBody>
      </p:sp>
      <p:sp>
        <p:nvSpPr>
          <p:cNvPr id="5" name="副标题"/>
          <p:cNvSpPr>
            <a:spLocks noGrp="1"/>
          </p:cNvSpPr>
          <p:nvPr>
            <p:ph type="subTitle" idx="1"/>
            <p:custDataLst>
              <p:tags r:id="rId2"/>
            </p:custDataLst>
          </p:nvPr>
        </p:nvSpPr>
        <p:spPr>
          <a:xfrm>
            <a:off x="838200" y="3896995"/>
            <a:ext cx="10515600" cy="596265"/>
          </a:xfrm>
        </p:spPr>
        <p:txBody>
          <a:bodyPr/>
          <a:lstStyle/>
          <a:p>
            <a:r>
              <a:rPr lang="zh-CN" altLang="en-US">
                <a:solidFill>
                  <a:schemeClr val="tx1">
                    <a:lumMod val="65000"/>
                    <a:lumOff val="35000"/>
                  </a:schemeClr>
                </a:solidFill>
                <a:uFillTx/>
                <a:latin typeface="+mj-lt"/>
                <a:ea typeface="+mj-ea"/>
              </a:rPr>
              <a:t>（核心考向：信息技术与信息系统的发展及影响、信息系统的组成与功能、信息系统的应用与发展）</a:t>
            </a:r>
            <a:endParaRPr lang="zh-CN" altLang="en-US">
              <a:solidFill>
                <a:schemeClr val="tx1">
                  <a:lumMod val="65000"/>
                  <a:lumOff val="35000"/>
                </a:schemeClr>
              </a:solidFill>
              <a:uFillTx/>
              <a:latin typeface="+mj-lt"/>
              <a:ea typeface="+mj-ea"/>
            </a:endParaRPr>
          </a:p>
        </p:txBody>
      </p:sp>
      <p:grpSp>
        <p:nvGrpSpPr>
          <p:cNvPr id="9" name="组合 8"/>
          <p:cNvGrpSpPr/>
          <p:nvPr/>
        </p:nvGrpSpPr>
        <p:grpSpPr>
          <a:xfrm>
            <a:off x="8361680" y="325755"/>
            <a:ext cx="3342640" cy="504825"/>
            <a:chOff x="13168" y="513"/>
            <a:chExt cx="5264" cy="795"/>
          </a:xfrm>
        </p:grpSpPr>
        <p:sp>
          <p:nvSpPr>
            <p:cNvPr id="74" name="文本占位符 9"/>
            <p:cNvSpPr>
              <a:spLocks noGrp="1"/>
            </p:cNvSpPr>
            <p:nvPr>
              <p:custDataLst>
                <p:tags r:id="rId3"/>
              </p:custDataLst>
            </p:nvPr>
          </p:nvSpPr>
          <p:spPr>
            <a:xfrm>
              <a:off x="13168" y="513"/>
              <a:ext cx="2436" cy="794"/>
            </a:xfrm>
            <a:prstGeom prst="rect">
              <a:avLst/>
            </a:prstGeom>
            <a:noFill/>
            <a:extLst>
              <a:ext uri="{909E8E84-426E-40DD-AFC4-6F175D3DCCD1}">
                <a14:hiddenFill xmlns:a14="http://schemas.microsoft.com/office/drawing/2010/main">
                  <a:solidFill>
                    <a:schemeClr val="accent1"/>
                  </a:solidFill>
                </a14:hiddenFill>
              </a:ext>
            </a:extLst>
          </p:spPr>
          <p:txBody>
            <a:bodyPr anchor="ctr">
              <a:normAutofit/>
            </a:bodyPr>
            <a:lstStyle>
              <a:lvl1pPr marL="0" indent="0">
                <a:lnSpc>
                  <a:spcPct val="100000"/>
                </a:lnSpc>
                <a:buNone/>
                <a:defRPr sz="2400" b="0" u="none" strike="noStrike" kern="1200" cap="none" spc="0" normalizeH="0">
                  <a:solidFill>
                    <a:schemeClr val="tx1"/>
                  </a:solidFill>
                  <a:uFillTx/>
                  <a:ea typeface="方正兰亭圆_GBK" panose="02000000000000000000" charset="-122"/>
                </a:defRPr>
              </a:lvl1pPr>
            </a:lstStyle>
            <a:p>
              <a:pPr lvl="0"/>
              <a:r>
                <a:rPr lang="zh-CN" altLang="en-US" dirty="0"/>
                <a:t>第一部分</a:t>
              </a:r>
              <a:endParaRPr lang="zh-CN" altLang="en-US" dirty="0"/>
            </a:p>
          </p:txBody>
        </p:sp>
        <p:sp>
          <p:nvSpPr>
            <p:cNvPr id="75" name="文本占位符 13"/>
            <p:cNvSpPr>
              <a:spLocks noGrp="1"/>
            </p:cNvSpPr>
            <p:nvPr>
              <p:custDataLst>
                <p:tags r:id="rId4"/>
              </p:custDataLst>
            </p:nvPr>
          </p:nvSpPr>
          <p:spPr>
            <a:xfrm>
              <a:off x="13898" y="514"/>
              <a:ext cx="4535" cy="794"/>
            </a:xfrm>
            <a:prstGeom prst="rect">
              <a:avLst/>
            </a:prstGeom>
          </p:spPr>
          <p:txBody>
            <a:bodyPr anchor="ctr">
              <a:normAutofit/>
            </a:bodyPr>
            <a:lstStyle>
              <a:lvl1pPr marL="0" indent="0" algn="r">
                <a:lnSpc>
                  <a:spcPct val="100000"/>
                </a:lnSpc>
                <a:buNone/>
                <a:defRPr sz="2400" b="0" i="1" u="none" strike="noStrike" kern="1200" cap="none" spc="0" normalizeH="0">
                  <a:solidFill>
                    <a:schemeClr val="accent6"/>
                  </a:solidFill>
                  <a:uFillTx/>
                  <a:ea typeface="方正兰亭圆_GBK" panose="02000000000000000000" charset="-122"/>
                </a:defRPr>
              </a:lvl1pPr>
            </a:lstStyle>
            <a:p>
              <a:pPr lvl="0"/>
              <a:r>
                <a:rPr lang="zh-CN" altLang="en-US" dirty="0"/>
                <a:t>基础小题篇</a:t>
              </a:r>
              <a:endParaRPr lang="zh-CN" altLang="en-US" dirty="0"/>
            </a:p>
          </p:txBody>
        </p:sp>
        <p:sp>
          <p:nvSpPr>
            <p:cNvPr id="8" name="等腰三角形 7"/>
            <p:cNvSpPr/>
            <p:nvPr/>
          </p:nvSpPr>
          <p:spPr>
            <a:xfrm rot="5400000">
              <a:off x="15489" y="787"/>
              <a:ext cx="227" cy="17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ustDataLst>
      <p:tags r:id="rId5"/>
    </p:custDataLst>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407535"/>
          </a:xfrm>
          <a:prstGeom prst="rect">
            <a:avLst/>
          </a:prstGeom>
          <a:noFill/>
        </p:spPr>
        <p:txBody>
          <a:bodyPr wrap="square">
            <a:spAutoFit/>
          </a:bodyPr>
          <a:lstStyle/>
          <a:p>
            <a:pPr algn="l">
              <a:lnSpc>
                <a:spcPct val="130000"/>
              </a:lnSpc>
              <a:spcBef>
                <a:spcPts val="0"/>
              </a:spcBef>
              <a:spcAft>
                <a:spcPts val="0"/>
              </a:spcAft>
              <a:defRPr sz="2400">
                <a:solidFill>
                  <a:srgbClr val="000000"/>
                </a:solidFill>
              </a:defRPr>
            </a:pPr>
            <a:r>
              <a:t>8.[2026浙东北联盟]某健身房部署智能健身管理系统，所有健身设备组成局域网，并与服务器建立连接。会员刷卡或扫码登录后，通过触摸屏选择训练模式，智能器械自动调节参数。运动数据实时同步至服务器，运动结束生成个性化报告并累计健康积分，积分可兑换课程或礼品。管理员可远程监控设备状态，设备故障会自动报警。下列关于该信息系统组成与功能的说法，正确的是	（　　）</a:t>
            </a:r>
            <a:br/>
            <a:r>
              <a:t>A.触摸屏作为输入设备支持训练模式选择</a:t>
            </a:r>
            <a:br/>
            <a:r>
              <a:t>B.该智能系统可以消除数字鸿沟问题</a:t>
            </a:r>
            <a:br/>
            <a:r>
              <a:t>C.运动数据同步至服务器体现了数据的处理功能</a:t>
            </a:r>
            <a:br/>
            <a:r>
              <a:t>D.健康积分兑换功能可完全避免人为管理误差</a:t>
            </a:r>
          </a:p>
        </p:txBody>
      </p:sp>
      <p:sp>
        <p:nvSpPr>
          <p:cNvPr id="3" name="TextBox 2"/>
          <p:cNvSpPr txBox="1"/>
          <p:nvPr/>
        </p:nvSpPr>
        <p:spPr>
          <a:xfrm>
            <a:off x="457200" y="4800600"/>
            <a:ext cx="11277295" cy="1420495"/>
          </a:xfrm>
          <a:prstGeom prst="rect">
            <a:avLst/>
          </a:prstGeom>
          <a:noFill/>
        </p:spPr>
        <p:txBody>
          <a:bodyPr wrap="square">
            <a:spAutoFit/>
          </a:bodyPr>
          <a:lstStyle/>
          <a:p>
            <a:pPr lvl="0" algn="just">
              <a:lnSpc>
                <a:spcPct val="120000"/>
              </a:lnSpc>
              <a:spcBef>
                <a:spcPts val="0"/>
              </a:spcBef>
              <a:spcAft>
                <a:spcPts val="0"/>
              </a:spcAft>
              <a:buClrTx/>
              <a:buSzTx/>
              <a:buFontTx/>
              <a:defRPr sz="2000">
                <a:solidFill>
                  <a:srgbClr val="FF0000"/>
                </a:solidFill>
              </a:defRPr>
            </a:pPr>
            <a:r>
              <a:rPr sz="2400">
                <a:uFillTx/>
                <a:ea typeface="楷体" panose="02010609060101010101" charset="-122"/>
                <a:sym typeface="+mn-ea"/>
              </a:rPr>
              <a:t>数字鸿沟是指不同群体在信息获取、技术使用上的差距，无法“消除”。数据一般存储在服务器数据库，运动数据同步至服务器体现了数据的存储功能。健康积分兑换虽由系统自动处理，但兑换规则设定、礼品库存管理等仍需人工参与。</a:t>
            </a:r>
            <a:endParaRPr sz="2400">
              <a:uFillTx/>
              <a:ea typeface="楷体" panose="02010609060101010101" charset="-122"/>
              <a:sym typeface="+mn-ea"/>
            </a:endParaRPr>
          </a:p>
        </p:txBody>
      </p:sp>
      <p:sp>
        <p:nvSpPr>
          <p:cNvPr id="9" name="文本框 8"/>
          <p:cNvSpPr txBox="1"/>
          <p:nvPr>
            <p:custDataLst>
              <p:tags r:id="rId1"/>
            </p:custDataLst>
          </p:nvPr>
        </p:nvSpPr>
        <p:spPr>
          <a:xfrm>
            <a:off x="9157335" y="246062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A</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457200" y="289623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887595"/>
          </a:xfrm>
          <a:prstGeom prst="rect">
            <a:avLst/>
          </a:prstGeom>
          <a:noFill/>
        </p:spPr>
        <p:txBody>
          <a:bodyPr wrap="square">
            <a:spAutoFit/>
          </a:bodyPr>
          <a:lstStyle/>
          <a:p>
            <a:pPr algn="l">
              <a:lnSpc>
                <a:spcPct val="130000"/>
              </a:lnSpc>
              <a:spcBef>
                <a:spcPts val="0"/>
              </a:spcBef>
              <a:spcAft>
                <a:spcPts val="0"/>
              </a:spcAft>
              <a:defRPr sz="2400">
                <a:solidFill>
                  <a:srgbClr val="000000"/>
                </a:solidFill>
              </a:defRPr>
            </a:pPr>
            <a:r>
              <a:t>9.</a:t>
            </a:r>
            <a:r>
              <a:rPr lang="en-US" altLang="zh-CN">
                <a:uFillTx/>
                <a:latin typeface="Times New Roman" panose="02020603050405020304" charset="0"/>
                <a:ea typeface="宋体" panose="02010600030101010101" pitchFamily="2" charset="-122"/>
                <a:cs typeface="宋体" panose="02010600030101010101" pitchFamily="2" charset="-122"/>
                <a:sym typeface="+mn-ea"/>
              </a:rPr>
              <a:t>                  </a:t>
            </a:r>
            <a:r>
              <a:t>某连锁餐厅的智能监管系统实现从食材验收区到加工区全程监管。在食材验收区，智能验收秤采集并保存食材的品种、重量等数据，同时将数据发送到服务器；在食材加工区，AI抓拍设备自动识别员工的违规行为，并通过音箱发出语音提示，如“请穿工作服”，同时将抓拍数据发送到服务器。管理员可通过安装有监管系统App的移动终端查看各连锁餐厅的数据。下列关于该信息系统功能的说法，</a:t>
            </a:r>
            <a:r>
              <a:rPr b="1"/>
              <a:t>不正确</a:t>
            </a:r>
            <a:r>
              <a:t>的是（　　）</a:t>
            </a:r>
            <a:br/>
            <a:r>
              <a:t>A.系统的数据收集和输入功能由智能验收秤实现</a:t>
            </a:r>
            <a:br/>
            <a:r>
              <a:t>B.语音提示功能可采用语音合成技术实现</a:t>
            </a:r>
            <a:br/>
            <a:r>
              <a:t>C.监管系统App可与服务器进行双向数据传输</a:t>
            </a:r>
            <a:br/>
            <a:r>
              <a:t>D.识别员工违规行为的功能属于人工智能技术的应用</a:t>
            </a:r>
          </a:p>
        </p:txBody>
      </p:sp>
      <p:sp>
        <p:nvSpPr>
          <p:cNvPr id="3" name="TextBox 2"/>
          <p:cNvSpPr txBox="1"/>
          <p:nvPr/>
        </p:nvSpPr>
        <p:spPr>
          <a:xfrm>
            <a:off x="457200" y="5436235"/>
            <a:ext cx="11277295" cy="570865"/>
          </a:xfrm>
          <a:prstGeom prst="rect">
            <a:avLst/>
          </a:prstGeom>
          <a:noFill/>
        </p:spPr>
        <p:txBody>
          <a:bodyPr wrap="square">
            <a:spAutoFit/>
          </a:bodyPr>
          <a:lstStyle/>
          <a:p>
            <a:pPr lvl="0" algn="just">
              <a:lnSpc>
                <a:spcPct val="130000"/>
              </a:lnSpc>
              <a:buClrTx/>
              <a:buSzTx/>
              <a:buFontTx/>
              <a:defRPr sz="2000">
                <a:solidFill>
                  <a:srgbClr val="FF0000"/>
                </a:solidFill>
              </a:defRPr>
            </a:pPr>
            <a:r>
              <a:rPr sz="2400">
                <a:uFillTx/>
                <a:ea typeface="楷体" panose="02010609060101010101" charset="-122"/>
                <a:sym typeface="+mn-ea"/>
              </a:rPr>
              <a:t>系统的数据收集和输入功能由智能验收秤、AI抓拍设备等实现。</a:t>
            </a:r>
            <a:endParaRPr sz="2400">
              <a:uFillTx/>
              <a:ea typeface="楷体" panose="02010609060101010101" charset="-122"/>
              <a:sym typeface="+mn-ea"/>
            </a:endParaRPr>
          </a:p>
        </p:txBody>
      </p:sp>
      <p:pic>
        <p:nvPicPr>
          <p:cNvPr id="4" name="图片 3"/>
          <p:cNvPicPr>
            <a:picLocks noChangeAspect="1"/>
          </p:cNvPicPr>
          <p:nvPr/>
        </p:nvPicPr>
        <p:blipFill>
          <a:blip r:embed="rId1"/>
          <a:stretch>
            <a:fillRect/>
          </a:stretch>
        </p:blipFill>
        <p:spPr>
          <a:xfrm>
            <a:off x="873125" y="622935"/>
            <a:ext cx="1234440" cy="434975"/>
          </a:xfrm>
          <a:prstGeom prst="rect">
            <a:avLst/>
          </a:prstGeom>
        </p:spPr>
      </p:pic>
      <p:sp>
        <p:nvSpPr>
          <p:cNvPr id="9" name="文本框 8"/>
          <p:cNvSpPr txBox="1"/>
          <p:nvPr>
            <p:custDataLst>
              <p:tags r:id="rId2"/>
            </p:custDataLst>
          </p:nvPr>
        </p:nvSpPr>
        <p:spPr>
          <a:xfrm>
            <a:off x="2186940" y="2951480"/>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A</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87985" y="329120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556125"/>
          </a:xfrm>
          <a:prstGeom prst="rect">
            <a:avLst/>
          </a:prstGeom>
          <a:noFill/>
        </p:spPr>
        <p:txBody>
          <a:bodyPr wrap="square">
            <a:spAutoFit/>
          </a:bodyPr>
          <a:lstStyle/>
          <a:p>
            <a:pPr algn="l">
              <a:lnSpc>
                <a:spcPct val="110000"/>
              </a:lnSpc>
              <a:spcBef>
                <a:spcPts val="0"/>
              </a:spcBef>
              <a:spcAft>
                <a:spcPts val="0"/>
              </a:spcAft>
              <a:defRPr sz="2400">
                <a:solidFill>
                  <a:srgbClr val="000000"/>
                </a:solidFill>
              </a:defRPr>
            </a:pPr>
            <a:r>
              <a:rPr>
                <a:sym typeface="+mn-ea"/>
              </a:rPr>
              <a:t>阅读下列材料，回答第10至11题。</a:t>
            </a:r>
            <a:br>
              <a:rPr>
                <a:sym typeface="+mn-ea"/>
              </a:rPr>
            </a:br>
            <a:r>
              <a:rPr>
                <a:sym typeface="+mn-ea"/>
              </a:rPr>
              <a:t>　　</a:t>
            </a:r>
            <a:r>
              <a:rPr>
                <a:solidFill>
                  <a:srgbClr val="000000"/>
                </a:solidFill>
                <a:uFillTx/>
                <a:ea typeface="仿宋" panose="02010609060101010101" charset="-122"/>
                <a:sym typeface="+mn-ea"/>
              </a:rPr>
              <a:t>某校图书馆管理系统中，工作人员通过计算机终端上的扫描仪扫描图书条形码，录入图书信息后完成入库。师生借阅时，通过校园一卡通识别身份，利用RFID读写器识别图书中的电子标签以获取图书信息，完成借阅后相关数据保存在服务器中。该系统所在的局域网接入因特网，图书查询功能基于B/S架构开发，师生在馆内外都可使用计算机、手机等查询图书信息。</a:t>
            </a:r>
            <a:endParaRPr>
              <a:solidFill>
                <a:srgbClr val="000000"/>
              </a:solidFill>
              <a:uFillTx/>
              <a:ea typeface="仿宋" panose="02010609060101010101" charset="-122"/>
              <a:sym typeface="+mn-ea"/>
            </a:endParaRPr>
          </a:p>
          <a:p>
            <a:pPr algn="l">
              <a:lnSpc>
                <a:spcPct val="110000"/>
              </a:lnSpc>
              <a:spcBef>
                <a:spcPts val="0"/>
              </a:spcBef>
              <a:spcAft>
                <a:spcPts val="0"/>
              </a:spcAft>
              <a:defRPr sz="2400">
                <a:solidFill>
                  <a:srgbClr val="000000"/>
                </a:solidFill>
              </a:defRPr>
            </a:pPr>
            <a:r>
              <a:t>10.</a:t>
            </a:r>
            <a:r>
              <a:rPr lang="en-US" altLang="zh-CN">
                <a:uFillTx/>
                <a:latin typeface="Times New Roman" panose="02020603050405020304" charset="0"/>
                <a:ea typeface="宋体" panose="02010600030101010101" pitchFamily="2" charset="-122"/>
                <a:cs typeface="宋体" panose="02010600030101010101" pitchFamily="2" charset="-122"/>
                <a:sym typeface="+mn-ea"/>
              </a:rPr>
              <a:t>                  </a:t>
            </a:r>
            <a:r>
              <a:t>下列关于该系统组成的说法，正确的是		（　　）</a:t>
            </a:r>
            <a:br/>
            <a:r>
              <a:t>A.条形码扫描仪是输出设备</a:t>
            </a:r>
            <a:br/>
            <a:r>
              <a:t>B.服务器的存储器容量会影响系统性能</a:t>
            </a:r>
            <a:br/>
            <a:r>
              <a:t>C.该系统中的图书管理软件是系统软件</a:t>
            </a:r>
            <a:br/>
            <a:r>
              <a:t>D.该系统中的数据仅包含图书数据</a:t>
            </a:r>
          </a:p>
        </p:txBody>
      </p:sp>
      <p:sp>
        <p:nvSpPr>
          <p:cNvPr id="3" name="TextBox 2"/>
          <p:cNvSpPr txBox="1"/>
          <p:nvPr/>
        </p:nvSpPr>
        <p:spPr>
          <a:xfrm>
            <a:off x="457200" y="4998720"/>
            <a:ext cx="11277295" cy="1050290"/>
          </a:xfrm>
          <a:prstGeom prst="rect">
            <a:avLst/>
          </a:prstGeom>
          <a:noFill/>
        </p:spPr>
        <p:txBody>
          <a:bodyPr wrap="square">
            <a:spAutoFit/>
          </a:bodyPr>
          <a:lstStyle/>
          <a:p>
            <a:pPr lvl="0" algn="just">
              <a:lnSpc>
                <a:spcPct val="130000"/>
              </a:lnSpc>
              <a:buClrTx/>
              <a:buSzTx/>
              <a:buFontTx/>
              <a:defRPr sz="2000">
                <a:solidFill>
                  <a:srgbClr val="FF0000"/>
                </a:solidFill>
              </a:defRPr>
            </a:pPr>
            <a:r>
              <a:rPr sz="2400">
                <a:uFillTx/>
                <a:ea typeface="楷体" panose="02010609060101010101" charset="-122"/>
                <a:sym typeface="+mn-ea"/>
              </a:rPr>
              <a:t>条形码扫描仪是输入设备。该系统中的图书管理软件是应用软件。该系统中的数据除了图书数据还包含图书借阅数据等。</a:t>
            </a:r>
            <a:endParaRPr sz="2400">
              <a:uFillTx/>
              <a:ea typeface="楷体" panose="02010609060101010101" charset="-122"/>
              <a:sym typeface="+mn-ea"/>
            </a:endParaRPr>
          </a:p>
        </p:txBody>
      </p:sp>
      <p:pic>
        <p:nvPicPr>
          <p:cNvPr id="4" name="图片 3"/>
          <p:cNvPicPr>
            <a:picLocks noChangeAspect="1"/>
          </p:cNvPicPr>
          <p:nvPr/>
        </p:nvPicPr>
        <p:blipFill>
          <a:blip r:embed="rId1"/>
          <a:stretch>
            <a:fillRect/>
          </a:stretch>
        </p:blipFill>
        <p:spPr>
          <a:xfrm>
            <a:off x="948055" y="2927985"/>
            <a:ext cx="1234440" cy="434975"/>
          </a:xfrm>
          <a:prstGeom prst="rect">
            <a:avLst/>
          </a:prstGeom>
        </p:spPr>
      </p:pic>
      <p:sp>
        <p:nvSpPr>
          <p:cNvPr id="9" name="文本框 8"/>
          <p:cNvSpPr txBox="1"/>
          <p:nvPr>
            <p:custDataLst>
              <p:tags r:id="rId2"/>
            </p:custDataLst>
          </p:nvPr>
        </p:nvSpPr>
        <p:spPr>
          <a:xfrm>
            <a:off x="9166860" y="292798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B</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87985" y="3667760"/>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965065"/>
          </a:xfrm>
          <a:prstGeom prst="rect">
            <a:avLst/>
          </a:prstGeom>
          <a:noFill/>
        </p:spPr>
        <p:txBody>
          <a:bodyPr wrap="square">
            <a:spAutoFit/>
          </a:bodyPr>
          <a:lstStyle/>
          <a:p>
            <a:pPr algn="l">
              <a:lnSpc>
                <a:spcPct val="120000"/>
              </a:lnSpc>
              <a:spcBef>
                <a:spcPts val="0"/>
              </a:spcBef>
              <a:spcAft>
                <a:spcPts val="0"/>
              </a:spcAft>
              <a:defRPr sz="2400">
                <a:solidFill>
                  <a:srgbClr val="000000"/>
                </a:solidFill>
              </a:defRPr>
            </a:pPr>
            <a:r>
              <a:rPr>
                <a:sym typeface="+mn-ea"/>
              </a:rPr>
              <a:t>阅读下列材料，回答第10至11题。</a:t>
            </a:r>
            <a:br>
              <a:rPr>
                <a:sym typeface="+mn-ea"/>
              </a:rPr>
            </a:br>
            <a:r>
              <a:rPr>
                <a:sym typeface="+mn-ea"/>
              </a:rPr>
              <a:t>　　</a:t>
            </a:r>
            <a:r>
              <a:rPr>
                <a:uFillTx/>
                <a:ea typeface="仿宋" panose="02010609060101010101" charset="-122"/>
                <a:sym typeface="+mn-ea"/>
              </a:rPr>
              <a:t>某校图书馆管理系统中，工作人员通过计算机终端上的扫描仪扫描图书条形码，录入图书信息后完成入库。师生借阅时，通过校园一卡通识别身份，利用RFID读写器识别图书中的电子标签以获取图书信息，完成借阅后相关数据保存在服务器中。该系统所在的局域网接入因特网，图书查询功能基于B/S架构开发，师生在馆内外都可使用计算机、手机等查询图书信息。</a:t>
            </a:r>
            <a:br>
              <a:rPr>
                <a:uFillTx/>
                <a:ea typeface="仿宋" panose="02010609060101010101" charset="-122"/>
                <a:sym typeface="+mn-ea"/>
              </a:rPr>
            </a:br>
            <a:r>
              <a:t>11.</a:t>
            </a:r>
            <a:r>
              <a:rPr lang="en-US" altLang="zh-CN">
                <a:uFillTx/>
                <a:latin typeface="Times New Roman" panose="02020603050405020304" charset="0"/>
                <a:ea typeface="宋体" panose="02010600030101010101" pitchFamily="2" charset="-122"/>
                <a:cs typeface="宋体" panose="02010600030101010101" pitchFamily="2" charset="-122"/>
                <a:sym typeface="+mn-ea"/>
              </a:rPr>
              <a:t>                  </a:t>
            </a:r>
            <a:r>
              <a:t>下列关于该系统功能与应用的说法，</a:t>
            </a:r>
            <a:r>
              <a:rPr b="1"/>
              <a:t>不正确</a:t>
            </a:r>
            <a:r>
              <a:t>的是		（　　）</a:t>
            </a:r>
            <a:br/>
            <a:r>
              <a:t>A.可通过浏览器查询图书馆中的图书信息</a:t>
            </a:r>
            <a:br/>
            <a:r>
              <a:t>B.可利用借阅数据分析学生的阅读兴趣</a:t>
            </a:r>
            <a:br/>
            <a:r>
              <a:t>C.师生所借图书的信息需要保存在校园一卡通中</a:t>
            </a:r>
            <a:br/>
            <a:r>
              <a:t>D.通过RFID读写器获取电子标签中的信息属于数据输入功能</a:t>
            </a:r>
          </a:p>
        </p:txBody>
      </p:sp>
      <p:sp>
        <p:nvSpPr>
          <p:cNvPr id="3" name="TextBox 2"/>
          <p:cNvSpPr txBox="1"/>
          <p:nvPr/>
        </p:nvSpPr>
        <p:spPr>
          <a:xfrm>
            <a:off x="457200" y="5431155"/>
            <a:ext cx="11277295" cy="570865"/>
          </a:xfrm>
          <a:prstGeom prst="rect">
            <a:avLst/>
          </a:prstGeom>
          <a:noFill/>
        </p:spPr>
        <p:txBody>
          <a:bodyPr wrap="square">
            <a:spAutoFit/>
          </a:bodyPr>
          <a:lstStyle/>
          <a:p>
            <a:pPr lvl="0" algn="just">
              <a:lnSpc>
                <a:spcPct val="130000"/>
              </a:lnSpc>
              <a:buClrTx/>
              <a:buSzTx/>
              <a:buFontTx/>
              <a:defRPr sz="2000">
                <a:solidFill>
                  <a:srgbClr val="FF0000"/>
                </a:solidFill>
              </a:defRPr>
            </a:pPr>
            <a:r>
              <a:rPr sz="2400">
                <a:uFillTx/>
                <a:ea typeface="楷体" panose="02010609060101010101" charset="-122"/>
                <a:sym typeface="+mn-ea"/>
              </a:rPr>
              <a:t>师生所借图书的信息保存在服务器数据库中。</a:t>
            </a:r>
            <a:endParaRPr sz="2400">
              <a:uFillTx/>
              <a:ea typeface="楷体" panose="02010609060101010101" charset="-122"/>
              <a:sym typeface="+mn-ea"/>
            </a:endParaRPr>
          </a:p>
        </p:txBody>
      </p:sp>
      <p:pic>
        <p:nvPicPr>
          <p:cNvPr id="4" name="图片 3"/>
          <p:cNvPicPr>
            <a:picLocks noChangeAspect="1"/>
          </p:cNvPicPr>
          <p:nvPr/>
        </p:nvPicPr>
        <p:blipFill>
          <a:blip r:embed="rId1"/>
          <a:stretch>
            <a:fillRect/>
          </a:stretch>
        </p:blipFill>
        <p:spPr>
          <a:xfrm>
            <a:off x="948055" y="3211195"/>
            <a:ext cx="1234440" cy="434975"/>
          </a:xfrm>
          <a:prstGeom prst="rect">
            <a:avLst/>
          </a:prstGeom>
        </p:spPr>
      </p:pic>
      <p:sp>
        <p:nvSpPr>
          <p:cNvPr id="9" name="文本框 8"/>
          <p:cNvSpPr txBox="1"/>
          <p:nvPr>
            <p:custDataLst>
              <p:tags r:id="rId2"/>
            </p:custDataLst>
          </p:nvPr>
        </p:nvSpPr>
        <p:spPr>
          <a:xfrm>
            <a:off x="10022840" y="321119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87985" y="435419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965065"/>
          </a:xfrm>
          <a:prstGeom prst="rect">
            <a:avLst/>
          </a:prstGeom>
          <a:noFill/>
        </p:spPr>
        <p:txBody>
          <a:bodyPr wrap="square">
            <a:spAutoFit/>
          </a:bodyPr>
          <a:lstStyle/>
          <a:p>
            <a:pPr algn="l">
              <a:lnSpc>
                <a:spcPct val="120000"/>
              </a:lnSpc>
              <a:spcBef>
                <a:spcPts val="0"/>
              </a:spcBef>
              <a:spcAft>
                <a:spcPts val="0"/>
              </a:spcAft>
              <a:defRPr sz="2400">
                <a:solidFill>
                  <a:srgbClr val="000000"/>
                </a:solidFill>
              </a:defRPr>
            </a:pPr>
            <a:r>
              <a:rPr>
                <a:sym typeface="+mn-ea"/>
              </a:rPr>
              <a:t>阅读下列材料，回答第12至13题。</a:t>
            </a:r>
            <a:br>
              <a:rPr>
                <a:sym typeface="+mn-ea"/>
              </a:rPr>
            </a:br>
            <a:r>
              <a:rPr>
                <a:sym typeface="+mn-ea"/>
              </a:rPr>
              <a:t>　　</a:t>
            </a:r>
            <a:r>
              <a:rPr>
                <a:solidFill>
                  <a:srgbClr val="000000"/>
                </a:solidFill>
                <a:uFillTx/>
                <a:ea typeface="仿宋" panose="02010609060101010101" charset="-122"/>
                <a:sym typeface="+mn-ea"/>
              </a:rPr>
              <a:t>智慧旅游系统是以物联网、云计算、大数据、人工智能等新一代信息技术为支撑，以游客为中心，以实现一体化的旅游公共服务为目标的大型信息系统。该系统可以通过云平台实时分析景点及周边游客数据，功能包括酒店预订、门票预订、客流检测、旅游线路规划、餐饮推荐等。系统采用B/S、C/S混合模式构建，用户通过浏览器或者手机App都能访问该系统。</a:t>
            </a:r>
            <a:endParaRPr>
              <a:solidFill>
                <a:srgbClr val="000000"/>
              </a:solidFill>
              <a:uFillTx/>
              <a:ea typeface="仿宋" panose="02010609060101010101" charset="-122"/>
              <a:sym typeface="+mn-ea"/>
            </a:endParaRPr>
          </a:p>
          <a:p>
            <a:pPr algn="l">
              <a:lnSpc>
                <a:spcPct val="120000"/>
              </a:lnSpc>
              <a:spcBef>
                <a:spcPts val="0"/>
              </a:spcBef>
              <a:spcAft>
                <a:spcPts val="0"/>
              </a:spcAft>
              <a:defRPr sz="2400">
                <a:solidFill>
                  <a:srgbClr val="000000"/>
                </a:solidFill>
              </a:defRPr>
            </a:pPr>
            <a:r>
              <a:t>12.[2025精诚联盟]结合材料分析该信息系统的组成，下列说法</a:t>
            </a:r>
            <a:r>
              <a:rPr b="1"/>
              <a:t>不正确</a:t>
            </a:r>
            <a:r>
              <a:t>的是	（　　）</a:t>
            </a:r>
            <a:br/>
            <a:r>
              <a:t>A.分布在景点各处用于感知和监测的摄像头属于信息系统的输入设备</a:t>
            </a:r>
            <a:br/>
            <a:r>
              <a:t>B.该信息系统中的数据分析系统属于系统软件</a:t>
            </a:r>
            <a:br/>
            <a:r>
              <a:t>C.景区人员流量、停车空位数、酒店房间预订量等都是该系统的数据</a:t>
            </a:r>
            <a:br/>
            <a:r>
              <a:t>D.该信息系统响应用户请求的速度与系统软硬件及网络设施有关</a:t>
            </a:r>
          </a:p>
        </p:txBody>
      </p:sp>
      <p:sp>
        <p:nvSpPr>
          <p:cNvPr id="3" name="TextBox 2"/>
          <p:cNvSpPr txBox="1"/>
          <p:nvPr/>
        </p:nvSpPr>
        <p:spPr>
          <a:xfrm>
            <a:off x="457200" y="5430520"/>
            <a:ext cx="11277295" cy="570865"/>
          </a:xfrm>
          <a:prstGeom prst="rect">
            <a:avLst/>
          </a:prstGeom>
          <a:noFill/>
        </p:spPr>
        <p:txBody>
          <a:bodyPr wrap="square">
            <a:spAutoFit/>
          </a:bodyPr>
          <a:lstStyle/>
          <a:p>
            <a:pPr lvl="0" algn="just">
              <a:lnSpc>
                <a:spcPct val="130000"/>
              </a:lnSpc>
              <a:buClrTx/>
              <a:buSzTx/>
              <a:buFontTx/>
              <a:defRPr sz="2000">
                <a:solidFill>
                  <a:srgbClr val="FF0000"/>
                </a:solidFill>
              </a:defRPr>
            </a:pPr>
            <a:r>
              <a:rPr sz="2400">
                <a:uFillTx/>
                <a:ea typeface="楷体" panose="02010609060101010101" charset="-122"/>
                <a:sym typeface="+mn-ea"/>
              </a:rPr>
              <a:t>该信息系统中的数据分析系统属于应用软件，不是系统软件。</a:t>
            </a:r>
            <a:endParaRPr sz="2400">
              <a:uFillTx/>
              <a:ea typeface="楷体" panose="02010609060101010101" charset="-122"/>
              <a:sym typeface="+mn-ea"/>
            </a:endParaRPr>
          </a:p>
        </p:txBody>
      </p:sp>
      <p:sp>
        <p:nvSpPr>
          <p:cNvPr id="9" name="文本框 8"/>
          <p:cNvSpPr txBox="1"/>
          <p:nvPr>
            <p:custDataLst>
              <p:tags r:id="rId1"/>
            </p:custDataLst>
          </p:nvPr>
        </p:nvSpPr>
        <p:spPr>
          <a:xfrm>
            <a:off x="11001375" y="313753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B</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457200" y="3940810"/>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961890"/>
          </a:xfrm>
          <a:prstGeom prst="rect">
            <a:avLst/>
          </a:prstGeom>
          <a:noFill/>
        </p:spPr>
        <p:txBody>
          <a:bodyPr wrap="square">
            <a:spAutoFit/>
          </a:bodyPr>
          <a:lstStyle/>
          <a:p>
            <a:pPr algn="l">
              <a:lnSpc>
                <a:spcPct val="110000"/>
              </a:lnSpc>
              <a:spcBef>
                <a:spcPts val="0"/>
              </a:spcBef>
              <a:spcAft>
                <a:spcPts val="0"/>
              </a:spcAft>
              <a:defRPr sz="2400">
                <a:solidFill>
                  <a:srgbClr val="000000"/>
                </a:solidFill>
              </a:defRPr>
            </a:pPr>
            <a:r>
              <a:rPr>
                <a:sym typeface="+mn-ea"/>
              </a:rPr>
              <a:t>阅读下列材料，回答第12至13题。</a:t>
            </a:r>
            <a:br>
              <a:rPr>
                <a:sym typeface="+mn-ea"/>
              </a:rPr>
            </a:br>
            <a:r>
              <a:rPr>
                <a:sym typeface="+mn-ea"/>
              </a:rPr>
              <a:t>　　</a:t>
            </a:r>
            <a:r>
              <a:rPr>
                <a:uFillTx/>
                <a:ea typeface="仿宋" panose="02010609060101010101" charset="-122"/>
                <a:sym typeface="+mn-ea"/>
              </a:rPr>
              <a:t>智慧旅游系统是以物联网、云计算、大数据、人工智能等新一代信息技术为支撑，以游客为中心，以实现一体化的旅游公共服务为目标的大型信息系统。该系统可以通过云平台实时分析景点及周边游客数据，功能包括酒店预订、门票预订、客流检测、旅游线路规划、餐饮推荐等。系统采用B/S、C/S混合模式构建，用户通过浏览器或者手机App都能访问该系统。</a:t>
            </a:r>
            <a:endParaRPr>
              <a:solidFill>
                <a:srgbClr val="000000"/>
              </a:solidFill>
              <a:uFillTx/>
              <a:ea typeface="仿宋" panose="02010609060101010101" charset="-122"/>
              <a:sym typeface="+mn-ea"/>
            </a:endParaRPr>
          </a:p>
          <a:p>
            <a:pPr algn="l">
              <a:lnSpc>
                <a:spcPct val="110000"/>
              </a:lnSpc>
              <a:spcBef>
                <a:spcPts val="0"/>
              </a:spcBef>
              <a:spcAft>
                <a:spcPts val="0"/>
              </a:spcAft>
              <a:defRPr sz="2400">
                <a:solidFill>
                  <a:srgbClr val="000000"/>
                </a:solidFill>
              </a:defRPr>
            </a:pPr>
            <a:r>
              <a:t>13.[2025精诚联盟]下列关于该信息系统的功能与应用的说法，</a:t>
            </a:r>
            <a:r>
              <a:rPr b="1"/>
              <a:t>不正确</a:t>
            </a:r>
            <a:r>
              <a:t>的是	（　　）</a:t>
            </a:r>
            <a:br/>
            <a:r>
              <a:t>A.可以通过手机App进行旅游景点门票预订</a:t>
            </a:r>
            <a:br/>
            <a:r>
              <a:t>B.智能旅游数字化工具使用户的旅游更个性化，增强用户体验</a:t>
            </a:r>
            <a:br/>
            <a:r>
              <a:t>C.为系统开发老年人使用的“长者模式”，目的之一是降低信息系统的局限性</a:t>
            </a:r>
            <a:br/>
            <a:r>
              <a:t>D.服务器负责将处理结果发送给用户终端，需要有数据加工处理、传输功能，但无须数据存储功能</a:t>
            </a:r>
          </a:p>
        </p:txBody>
      </p:sp>
      <p:sp>
        <p:nvSpPr>
          <p:cNvPr id="3" name="TextBox 2"/>
          <p:cNvSpPr txBox="1"/>
          <p:nvPr/>
        </p:nvSpPr>
        <p:spPr>
          <a:xfrm>
            <a:off x="513715" y="5183505"/>
            <a:ext cx="11277295" cy="1050290"/>
          </a:xfrm>
          <a:prstGeom prst="rect">
            <a:avLst/>
          </a:prstGeom>
          <a:noFill/>
        </p:spPr>
        <p:txBody>
          <a:bodyPr wrap="square">
            <a:spAutoFit/>
          </a:bodyPr>
          <a:lstStyle/>
          <a:p>
            <a:pPr lvl="0" algn="just">
              <a:lnSpc>
                <a:spcPct val="130000"/>
              </a:lnSpc>
              <a:buClrTx/>
              <a:buSzTx/>
              <a:buFontTx/>
              <a:defRPr sz="2000">
                <a:solidFill>
                  <a:srgbClr val="FF0000"/>
                </a:solidFill>
              </a:defRPr>
            </a:pPr>
            <a:r>
              <a:rPr sz="2400">
                <a:uFillTx/>
                <a:ea typeface="楷体" panose="02010609060101010101" charset="-122"/>
                <a:sym typeface="+mn-ea"/>
              </a:rPr>
              <a:t>服务器将处理结果发送给用户终端，要对处理结果进行存储，故需要有数据存储功能。</a:t>
            </a:r>
            <a:endParaRPr sz="2400">
              <a:uFillTx/>
              <a:ea typeface="楷体" panose="02010609060101010101" charset="-122"/>
              <a:sym typeface="+mn-ea"/>
            </a:endParaRPr>
          </a:p>
        </p:txBody>
      </p:sp>
      <p:sp>
        <p:nvSpPr>
          <p:cNvPr id="9" name="文本框 8"/>
          <p:cNvSpPr txBox="1"/>
          <p:nvPr>
            <p:custDataLst>
              <p:tags r:id="rId1"/>
            </p:custDataLst>
          </p:nvPr>
        </p:nvSpPr>
        <p:spPr>
          <a:xfrm>
            <a:off x="11010265" y="284543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D</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87985" y="4476750"/>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5408295"/>
          </a:xfrm>
          <a:prstGeom prst="rect">
            <a:avLst/>
          </a:prstGeom>
          <a:noFill/>
        </p:spPr>
        <p:txBody>
          <a:bodyPr wrap="square">
            <a:spAutoFit/>
          </a:bodyPr>
          <a:lstStyle/>
          <a:p>
            <a:pPr algn="l">
              <a:lnSpc>
                <a:spcPct val="120000"/>
              </a:lnSpc>
              <a:spcBef>
                <a:spcPts val="0"/>
              </a:spcBef>
              <a:spcAft>
                <a:spcPts val="0"/>
              </a:spcAft>
              <a:defRPr sz="2400">
                <a:solidFill>
                  <a:srgbClr val="000000"/>
                </a:solidFill>
              </a:defRPr>
            </a:pPr>
            <a:r>
              <a:rPr>
                <a:sym typeface="+mn-ea"/>
              </a:rPr>
              <a:t>阅读下列材料，回答第14至15题。</a:t>
            </a:r>
            <a:br>
              <a:rPr>
                <a:sym typeface="+mn-ea"/>
              </a:rPr>
            </a:br>
            <a:r>
              <a:rPr>
                <a:solidFill>
                  <a:srgbClr val="000000"/>
                </a:solidFill>
                <a:uFillTx/>
                <a:ea typeface="仿宋" panose="02010609060101010101" charset="-122"/>
                <a:sym typeface="+mn-ea"/>
              </a:rPr>
              <a:t>　　某工地采用智能环保喷淋系统，该系统在工地围栏上安装了粉尘传感器，实时采集粉尘浓度数据，数据通过4G/5G通信网络传输至服务器，系统根据数据处理结果启停喷淋设备或调整喷水量。当工地出口处的摄像头识别出渣土车时，系统会启动车辆冲洗功能。若监测到故障（如传感器接线故障），服务器会发送短信通知维护人员。管理员可通过移动终端App查看设备运行状况，也可远程控制喷淋设备。此外，系统能根据需要生成运行统计报表和故障记录表。</a:t>
            </a:r>
            <a:endParaRPr>
              <a:solidFill>
                <a:srgbClr val="000000"/>
              </a:solidFill>
              <a:uFillTx/>
              <a:ea typeface="仿宋" panose="02010609060101010101" charset="-122"/>
              <a:sym typeface="+mn-ea"/>
            </a:endParaRPr>
          </a:p>
          <a:p>
            <a:pPr algn="l">
              <a:lnSpc>
                <a:spcPct val="120000"/>
              </a:lnSpc>
              <a:spcBef>
                <a:spcPts val="0"/>
              </a:spcBef>
              <a:spcAft>
                <a:spcPts val="0"/>
              </a:spcAft>
              <a:defRPr sz="2400">
                <a:solidFill>
                  <a:srgbClr val="000000"/>
                </a:solidFill>
              </a:defRPr>
            </a:pPr>
            <a:r>
              <a:t>14.</a:t>
            </a:r>
            <a:r>
              <a:rPr lang="en-US" altLang="zh-CN">
                <a:uFillTx/>
                <a:latin typeface="Times New Roman" panose="02020603050405020304" charset="0"/>
                <a:ea typeface="宋体" panose="02010600030101010101" pitchFamily="2" charset="-122"/>
                <a:cs typeface="宋体" panose="02010600030101010101" pitchFamily="2" charset="-122"/>
                <a:sym typeface="+mn-ea"/>
              </a:rPr>
              <a:t>                  </a:t>
            </a:r>
            <a:r>
              <a:t>下列关于该系统组成的描述，正确的是	（　　）</a:t>
            </a:r>
            <a:br/>
            <a:r>
              <a:t>A.粉尘传感器的性能对系统运行无影响</a:t>
            </a:r>
            <a:br/>
            <a:r>
              <a:t>B.摄像头是该系统的输入设备</a:t>
            </a:r>
            <a:br/>
            <a:r>
              <a:t>C.App的运行无须操作系统的支持</a:t>
            </a:r>
            <a:br/>
            <a:r>
              <a:t>D.维护人员不属于该系统的用户</a:t>
            </a:r>
          </a:p>
        </p:txBody>
      </p:sp>
      <p:sp>
        <p:nvSpPr>
          <p:cNvPr id="3" name="TextBox 2"/>
          <p:cNvSpPr txBox="1"/>
          <p:nvPr/>
        </p:nvSpPr>
        <p:spPr>
          <a:xfrm>
            <a:off x="5617845" y="4032885"/>
            <a:ext cx="6482715" cy="2009775"/>
          </a:xfrm>
          <a:prstGeom prst="rect">
            <a:avLst/>
          </a:prstGeom>
          <a:noFill/>
        </p:spPr>
        <p:txBody>
          <a:bodyPr wrap="square">
            <a:spAutoFit/>
          </a:bodyPr>
          <a:lstStyle/>
          <a:p>
            <a:pPr lvl="0" algn="just">
              <a:lnSpc>
                <a:spcPct val="130000"/>
              </a:lnSpc>
              <a:buClrTx/>
              <a:buSzTx/>
              <a:buFontTx/>
              <a:defRPr sz="2000">
                <a:solidFill>
                  <a:srgbClr val="FF0000"/>
                </a:solidFill>
              </a:defRPr>
            </a:pPr>
            <a:r>
              <a:rPr sz="2400">
                <a:uFillTx/>
                <a:ea typeface="楷体" panose="02010609060101010101" charset="-122"/>
                <a:sym typeface="+mn-ea"/>
              </a:rPr>
              <a:t>粉尘传感器的性能直接影响粉尘浓度数据的准确性，对系统运行有影响。App是应用软件，其运行需依托操作系统的支持。维护人员接收故障通知、参与系统维护，属于该系统的用户。</a:t>
            </a:r>
            <a:endParaRPr sz="2400">
              <a:uFillTx/>
              <a:ea typeface="楷体" panose="02010609060101010101" charset="-122"/>
              <a:sym typeface="+mn-ea"/>
            </a:endParaRPr>
          </a:p>
        </p:txBody>
      </p:sp>
      <p:pic>
        <p:nvPicPr>
          <p:cNvPr id="4" name="图片 3"/>
          <p:cNvPicPr>
            <a:picLocks noChangeAspect="1"/>
          </p:cNvPicPr>
          <p:nvPr/>
        </p:nvPicPr>
        <p:blipFill>
          <a:blip r:embed="rId1"/>
          <a:stretch>
            <a:fillRect/>
          </a:stretch>
        </p:blipFill>
        <p:spPr>
          <a:xfrm>
            <a:off x="975360" y="3670300"/>
            <a:ext cx="1234440" cy="434975"/>
          </a:xfrm>
          <a:prstGeom prst="rect">
            <a:avLst/>
          </a:prstGeom>
        </p:spPr>
      </p:pic>
      <p:sp>
        <p:nvSpPr>
          <p:cNvPr id="9" name="文本框 8"/>
          <p:cNvSpPr txBox="1"/>
          <p:nvPr>
            <p:custDataLst>
              <p:tags r:id="rId2"/>
            </p:custDataLst>
          </p:nvPr>
        </p:nvSpPr>
        <p:spPr>
          <a:xfrm>
            <a:off x="8253730" y="3539490"/>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B</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87985" y="442023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961890"/>
          </a:xfrm>
          <a:prstGeom prst="rect">
            <a:avLst/>
          </a:prstGeom>
          <a:noFill/>
        </p:spPr>
        <p:txBody>
          <a:bodyPr wrap="square">
            <a:spAutoFit/>
          </a:bodyPr>
          <a:lstStyle/>
          <a:p>
            <a:pPr algn="l">
              <a:lnSpc>
                <a:spcPct val="110000"/>
              </a:lnSpc>
              <a:spcBef>
                <a:spcPts val="0"/>
              </a:spcBef>
              <a:spcAft>
                <a:spcPts val="0"/>
              </a:spcAft>
              <a:defRPr sz="2400">
                <a:solidFill>
                  <a:srgbClr val="000000"/>
                </a:solidFill>
              </a:defRPr>
            </a:pPr>
            <a:r>
              <a:rPr>
                <a:sym typeface="+mn-ea"/>
              </a:rPr>
              <a:t>阅读下列材料，回答第14至15题。</a:t>
            </a:r>
            <a:br>
              <a:rPr>
                <a:sym typeface="+mn-ea"/>
              </a:rPr>
            </a:br>
            <a:r>
              <a:rPr>
                <a:uFillTx/>
                <a:ea typeface="仿宋" panose="02010609060101010101" charset="-122"/>
                <a:sym typeface="+mn-ea"/>
              </a:rPr>
              <a:t>　　某工地采用智能环保喷淋系统，该系统在工地围栏上安装了粉尘传感器，实时采集粉尘浓度数据，数据通过4G/5G通信网络传输至服务器，系统根据数据处理结果启停喷淋设备或调整喷水量。当工地出口处的摄像头识别出渣土车时，系统会启动车辆冲洗功能。若监测到故障（如传感器接线故障），服务器会发送短信通知维护人员。管理员可通过移动终端App查看设备运行状况，也可远程控制喷淋设备。此外，系统能根据需要生成运行统计报表和故障记录表。</a:t>
            </a:r>
            <a:endParaRPr>
              <a:solidFill>
                <a:srgbClr val="000000"/>
              </a:solidFill>
              <a:uFillTx/>
              <a:ea typeface="仿宋" panose="02010609060101010101" charset="-122"/>
              <a:sym typeface="+mn-ea"/>
            </a:endParaRPr>
          </a:p>
          <a:p>
            <a:pPr algn="l">
              <a:lnSpc>
                <a:spcPct val="110000"/>
              </a:lnSpc>
              <a:spcBef>
                <a:spcPts val="0"/>
              </a:spcBef>
              <a:spcAft>
                <a:spcPts val="0"/>
              </a:spcAft>
              <a:defRPr sz="2400">
                <a:solidFill>
                  <a:srgbClr val="000000"/>
                </a:solidFill>
              </a:defRPr>
            </a:pPr>
            <a:r>
              <a:t>15.</a:t>
            </a:r>
            <a:r>
              <a:rPr lang="en-US" altLang="zh-CN">
                <a:uFillTx/>
                <a:latin typeface="Times New Roman" panose="02020603050405020304" charset="0"/>
                <a:ea typeface="宋体" panose="02010600030101010101" pitchFamily="2" charset="-122"/>
                <a:cs typeface="宋体" panose="02010600030101010101" pitchFamily="2" charset="-122"/>
                <a:sym typeface="+mn-ea"/>
              </a:rPr>
              <a:t>                  </a:t>
            </a:r>
            <a:r>
              <a:t>下列关于该系统功能与应用的描述，正确的是	（　　）</a:t>
            </a:r>
            <a:br/>
            <a:r>
              <a:t>A.该系统对外部环境没有依赖</a:t>
            </a:r>
            <a:br/>
            <a:r>
              <a:t>B.服务器不对故障信息进行处理</a:t>
            </a:r>
            <a:br/>
            <a:r>
              <a:t>C.该系统没有数据输出功能</a:t>
            </a:r>
            <a:br/>
            <a:r>
              <a:t>D.识别渣土车可采用人工智能技术</a:t>
            </a:r>
          </a:p>
        </p:txBody>
      </p:sp>
      <p:sp>
        <p:nvSpPr>
          <p:cNvPr id="3" name="TextBox 2"/>
          <p:cNvSpPr txBox="1"/>
          <p:nvPr/>
        </p:nvSpPr>
        <p:spPr>
          <a:xfrm>
            <a:off x="5066030" y="3841115"/>
            <a:ext cx="6828790" cy="2322830"/>
          </a:xfrm>
          <a:prstGeom prst="rect">
            <a:avLst/>
          </a:prstGeom>
          <a:noFill/>
        </p:spPr>
        <p:txBody>
          <a:bodyPr wrap="square">
            <a:spAutoFit/>
          </a:bodyPr>
          <a:lstStyle/>
          <a:p>
            <a:pPr lvl="0" algn="just">
              <a:lnSpc>
                <a:spcPct val="110000"/>
              </a:lnSpc>
              <a:spcBef>
                <a:spcPts val="0"/>
              </a:spcBef>
              <a:spcAft>
                <a:spcPts val="0"/>
              </a:spcAft>
              <a:buClrTx/>
              <a:buSzTx/>
              <a:buFontTx/>
              <a:defRPr sz="2000">
                <a:solidFill>
                  <a:srgbClr val="FF0000"/>
                </a:solidFill>
              </a:defRPr>
            </a:pPr>
            <a:r>
              <a:rPr sz="2200">
                <a:uFillTx/>
                <a:ea typeface="楷体" panose="02010609060101010101" charset="-122"/>
                <a:sym typeface="+mn-ea"/>
              </a:rPr>
              <a:t>信息系统的运行需要借助各类硬件，对外部环境的依赖是其最大的局限性。若监测到故障，服务器会发送短信通知维护人员，故服务器会对故障信息进行处理。该系统具有数据输出功能，如生成运行统计报表和故障记录表、发送故障短信等。识别渣土车属于图像识别技术，是人工智能的常见应用场景之一。</a:t>
            </a:r>
            <a:endParaRPr sz="2200">
              <a:uFillTx/>
              <a:ea typeface="楷体" panose="02010609060101010101" charset="-122"/>
              <a:sym typeface="+mn-ea"/>
            </a:endParaRPr>
          </a:p>
        </p:txBody>
      </p:sp>
      <p:pic>
        <p:nvPicPr>
          <p:cNvPr id="4" name="图片 3"/>
          <p:cNvPicPr>
            <a:picLocks noChangeAspect="1"/>
          </p:cNvPicPr>
          <p:nvPr/>
        </p:nvPicPr>
        <p:blipFill>
          <a:blip r:embed="rId1"/>
          <a:stretch>
            <a:fillRect/>
          </a:stretch>
        </p:blipFill>
        <p:spPr>
          <a:xfrm>
            <a:off x="975360" y="3388360"/>
            <a:ext cx="1234440" cy="434975"/>
          </a:xfrm>
          <a:prstGeom prst="rect">
            <a:avLst/>
          </a:prstGeom>
        </p:spPr>
      </p:pic>
      <p:sp>
        <p:nvSpPr>
          <p:cNvPr id="9" name="文本框 8"/>
          <p:cNvSpPr txBox="1"/>
          <p:nvPr>
            <p:custDataLst>
              <p:tags r:id="rId2"/>
            </p:custDataLst>
          </p:nvPr>
        </p:nvSpPr>
        <p:spPr>
          <a:xfrm>
            <a:off x="9185910" y="3257550"/>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D</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87985" y="490029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742815"/>
          </a:xfrm>
          <a:prstGeom prst="rect">
            <a:avLst/>
          </a:prstGeom>
          <a:noFill/>
        </p:spPr>
        <p:txBody>
          <a:bodyPr wrap="square">
            <a:spAutoFit/>
          </a:bodyPr>
          <a:lstStyle/>
          <a:p>
            <a:pPr algn="l">
              <a:lnSpc>
                <a:spcPct val="140000"/>
              </a:lnSpc>
              <a:spcBef>
                <a:spcPts val="0"/>
              </a:spcBef>
              <a:spcAft>
                <a:spcPts val="0"/>
              </a:spcAft>
              <a:defRPr sz="2400">
                <a:solidFill>
                  <a:srgbClr val="000000"/>
                </a:solidFill>
              </a:defRPr>
            </a:pPr>
            <a:r>
              <a:t>16.</a:t>
            </a:r>
            <a:r>
              <a:rPr lang="en-US" altLang="zh-CN">
                <a:uFillTx/>
                <a:latin typeface="Times New Roman" panose="02020603050405020304" charset="0"/>
                <a:ea typeface="宋体" panose="02010600030101010101" pitchFamily="2" charset="-122"/>
                <a:cs typeface="宋体" panose="02010600030101010101" pitchFamily="2" charset="-122"/>
                <a:sym typeface="+mn-ea"/>
              </a:rPr>
              <a:t>                  </a:t>
            </a:r>
            <a:r>
              <a:t>某智慧课堂系统的部分功能是：教师进教室后刷校园一卡通实现身份认证并启动系统，学生进教室时通过摄像头刷脸签到，签到结果保存在服务器的数据库中，系统可自动生成考勤报表。课堂教学时，教师可将教学资源发送到学生的移动终端，学生可将作业文档上传到系统。可以现场录制教学视频并保存到服务器，系统每天定时备份数据。下列关于该系统功能和应用的说法，</a:t>
            </a:r>
            <a:r>
              <a:rPr b="1"/>
              <a:t>不正确</a:t>
            </a:r>
            <a:r>
              <a:t>的是	（　　）</a:t>
            </a:r>
            <a:br/>
            <a:r>
              <a:t>A.该系统设计合理，不存在局限性</a:t>
            </a:r>
            <a:br/>
            <a:r>
              <a:t>B.教学视频保存到服务器，有利于师生跨时空学习</a:t>
            </a:r>
            <a:br/>
            <a:r>
              <a:t>C.该系统具有数据采集、处理和存储等功能</a:t>
            </a:r>
            <a:br/>
            <a:r>
              <a:t>D.数据库可以用于存放该系统中的教师身份数据</a:t>
            </a:r>
          </a:p>
        </p:txBody>
      </p:sp>
      <p:sp>
        <p:nvSpPr>
          <p:cNvPr id="3" name="TextBox 2"/>
          <p:cNvSpPr txBox="1"/>
          <p:nvPr/>
        </p:nvSpPr>
        <p:spPr>
          <a:xfrm>
            <a:off x="457200" y="5292090"/>
            <a:ext cx="11277295" cy="650875"/>
          </a:xfrm>
          <a:prstGeom prst="rect">
            <a:avLst/>
          </a:prstGeom>
          <a:noFill/>
        </p:spPr>
        <p:txBody>
          <a:bodyPr wrap="square">
            <a:spAutoFit/>
          </a:bodyPr>
          <a:lstStyle/>
          <a:p>
            <a:pPr lvl="0" algn="just">
              <a:lnSpc>
                <a:spcPct val="130000"/>
              </a:lnSpc>
              <a:buClrTx/>
              <a:buSzTx/>
              <a:buFontTx/>
              <a:defRPr sz="2000">
                <a:solidFill>
                  <a:srgbClr val="FF0000"/>
                </a:solidFill>
              </a:defRPr>
            </a:pPr>
            <a:r>
              <a:rPr sz="2800">
                <a:uFillTx/>
                <a:ea typeface="楷体" panose="02010609060101010101" charset="-122"/>
                <a:sym typeface="+mn-ea"/>
              </a:rPr>
              <a:t>信息系统天然存在一定的局限性，再合理的设计也无法完全避免。</a:t>
            </a:r>
            <a:endParaRPr sz="2800">
              <a:uFillTx/>
              <a:ea typeface="楷体" panose="02010609060101010101" charset="-122"/>
              <a:sym typeface="+mn-ea"/>
            </a:endParaRPr>
          </a:p>
        </p:txBody>
      </p:sp>
      <p:pic>
        <p:nvPicPr>
          <p:cNvPr id="4" name="图片 3"/>
          <p:cNvPicPr>
            <a:picLocks noChangeAspect="1"/>
          </p:cNvPicPr>
          <p:nvPr/>
        </p:nvPicPr>
        <p:blipFill>
          <a:blip r:embed="rId1"/>
          <a:stretch>
            <a:fillRect/>
          </a:stretch>
        </p:blipFill>
        <p:spPr>
          <a:xfrm>
            <a:off x="995045" y="632460"/>
            <a:ext cx="1234440" cy="434975"/>
          </a:xfrm>
          <a:prstGeom prst="rect">
            <a:avLst/>
          </a:prstGeom>
        </p:spPr>
      </p:pic>
      <p:sp>
        <p:nvSpPr>
          <p:cNvPr id="9" name="文本框 8"/>
          <p:cNvSpPr txBox="1"/>
          <p:nvPr>
            <p:custDataLst>
              <p:tags r:id="rId2"/>
            </p:custDataLst>
          </p:nvPr>
        </p:nvSpPr>
        <p:spPr>
          <a:xfrm>
            <a:off x="10991850" y="262826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A</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457200" y="314134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688840"/>
          </a:xfrm>
          <a:prstGeom prst="rect">
            <a:avLst/>
          </a:prstGeom>
          <a:noFill/>
        </p:spPr>
        <p:txBody>
          <a:bodyPr wrap="square">
            <a:spAutoFit/>
          </a:bodyPr>
          <a:lstStyle/>
          <a:p>
            <a:pPr algn="l">
              <a:lnSpc>
                <a:spcPct val="130000"/>
              </a:lnSpc>
              <a:spcBef>
                <a:spcPts val="0"/>
              </a:spcBef>
              <a:spcAft>
                <a:spcPts val="0"/>
              </a:spcAft>
              <a:defRPr sz="2400">
                <a:solidFill>
                  <a:srgbClr val="000000"/>
                </a:solidFill>
              </a:defRPr>
            </a:pPr>
            <a:r>
              <a:rPr sz="2300">
                <a:sym typeface="+mn-ea"/>
              </a:rPr>
              <a:t>阅读下列材料，回答第17至18题。</a:t>
            </a:r>
            <a:br>
              <a:rPr sz="2300">
                <a:sym typeface="+mn-ea"/>
              </a:rPr>
            </a:br>
            <a:r>
              <a:rPr sz="2300">
                <a:solidFill>
                  <a:srgbClr val="000000"/>
                </a:solidFill>
                <a:uFillTx/>
                <a:ea typeface="仿宋" panose="02010609060101010101" charset="-122"/>
                <a:sym typeface="+mn-ea"/>
              </a:rPr>
              <a:t>　　某现代农业示范园部署了一套智能温室监控系统。该系统通过多种传感器实时采集环境数据，数据通过物联网传输至云端服务器进行存储和深度分析。系统内置的AI模型能根据作物生长图像，自动识别病虫害并发出预警。管理员可通过电脑或手机App远程查看实时数据、接收预警信息，并对通风、灌溉、补光等设备进行控制。</a:t>
            </a:r>
            <a:endParaRPr sz="2300">
              <a:solidFill>
                <a:srgbClr val="000000"/>
              </a:solidFill>
              <a:uFillTx/>
              <a:ea typeface="仿宋" panose="02010609060101010101" charset="-122"/>
              <a:sym typeface="+mn-ea"/>
            </a:endParaRPr>
          </a:p>
          <a:p>
            <a:pPr algn="l">
              <a:lnSpc>
                <a:spcPct val="130000"/>
              </a:lnSpc>
              <a:spcBef>
                <a:spcPts val="0"/>
              </a:spcBef>
              <a:spcAft>
                <a:spcPts val="0"/>
              </a:spcAft>
              <a:defRPr sz="2400">
                <a:solidFill>
                  <a:srgbClr val="000000"/>
                </a:solidFill>
              </a:defRPr>
            </a:pPr>
            <a:r>
              <a:rPr sz="2300"/>
              <a:t>17.[2026绍兴模拟]下列关于该智能温室监控系统的说法，正确的是	（　　）</a:t>
            </a:r>
            <a:br>
              <a:rPr sz="2300"/>
            </a:br>
            <a:r>
              <a:rPr sz="2300"/>
              <a:t>A.系统使用的传感器中一定包括图像传感器</a:t>
            </a:r>
            <a:br>
              <a:rPr sz="2300"/>
            </a:br>
            <a:r>
              <a:rPr sz="2300"/>
              <a:t>B.数据不必经过数字化也可在系统中存储和传输</a:t>
            </a:r>
            <a:br>
              <a:rPr sz="2300"/>
            </a:br>
            <a:r>
              <a:rPr sz="2300"/>
              <a:t>C.管理员远程控制通风设备时不需要网络的支持</a:t>
            </a:r>
            <a:br>
              <a:rPr sz="2300"/>
            </a:br>
            <a:r>
              <a:rPr sz="2300"/>
              <a:t>D.该系统一旦开发完毕，可以完全脱离操作系统而单独运行</a:t>
            </a:r>
            <a:endParaRPr sz="2300"/>
          </a:p>
        </p:txBody>
      </p:sp>
      <p:sp>
        <p:nvSpPr>
          <p:cNvPr id="3" name="TextBox 2"/>
          <p:cNvSpPr txBox="1"/>
          <p:nvPr/>
        </p:nvSpPr>
        <p:spPr>
          <a:xfrm>
            <a:off x="457200" y="4957445"/>
            <a:ext cx="11277295" cy="1308735"/>
          </a:xfrm>
          <a:prstGeom prst="rect">
            <a:avLst/>
          </a:prstGeom>
          <a:noFill/>
        </p:spPr>
        <p:txBody>
          <a:bodyPr wrap="square">
            <a:spAutoFit/>
          </a:bodyPr>
          <a:lstStyle/>
          <a:p>
            <a:pPr lvl="0" algn="just">
              <a:lnSpc>
                <a:spcPct val="110000"/>
              </a:lnSpc>
              <a:spcBef>
                <a:spcPts val="0"/>
              </a:spcBef>
              <a:spcAft>
                <a:spcPts val="0"/>
              </a:spcAft>
              <a:buClrTx/>
              <a:buSzTx/>
              <a:buFontTx/>
              <a:defRPr sz="2000">
                <a:solidFill>
                  <a:srgbClr val="FF0000"/>
                </a:solidFill>
              </a:defRPr>
            </a:pPr>
            <a:r>
              <a:rPr sz="2400">
                <a:uFillTx/>
                <a:ea typeface="楷体" panose="02010609060101010101" charset="-122"/>
                <a:sym typeface="+mn-ea"/>
              </a:rPr>
              <a:t>数据须经过数字化才能在系统中存储和传输。管理员通过电脑或手机App远程查看数据和控制设备，故需要网络的支持。任何复杂的智能系统都需要操作系统的支持来管理硬件资源和软件任务。</a:t>
            </a:r>
            <a:endParaRPr sz="2400">
              <a:uFillTx/>
              <a:ea typeface="楷体" panose="02010609060101010101" charset="-122"/>
              <a:sym typeface="+mn-ea"/>
            </a:endParaRPr>
          </a:p>
        </p:txBody>
      </p:sp>
      <p:sp>
        <p:nvSpPr>
          <p:cNvPr id="9" name="文本框 8"/>
          <p:cNvSpPr txBox="1"/>
          <p:nvPr>
            <p:custDataLst>
              <p:tags r:id="rId1"/>
            </p:custDataLst>
          </p:nvPr>
        </p:nvSpPr>
        <p:spPr>
          <a:xfrm>
            <a:off x="10060305" y="284543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A</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457200" y="321627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021080" y="396875"/>
            <a:ext cx="10739120" cy="5139055"/>
          </a:xfrm>
          <a:prstGeom prst="rect">
            <a:avLst/>
          </a:prstGeom>
          <a:noFill/>
        </p:spPr>
        <p:txBody>
          <a:bodyPr wrap="square" rtlCol="0">
            <a:spAutoFit/>
          </a:bodyPr>
          <a:p>
            <a:pPr algn="l"/>
            <a:r>
              <a:rPr lang="zh-CN" altLang="en-US" sz="3600" dirty="0" err="1" smtClean="0">
                <a:solidFill>
                  <a:srgbClr val="FF0000"/>
                </a:solidFill>
              </a:rPr>
              <a:t>答案：</a:t>
            </a:r>
            <a:endParaRPr lang="zh-CN" altLang="en-US" sz="3600" dirty="0" err="1" smtClean="0">
              <a:solidFill>
                <a:srgbClr val="FF0000"/>
              </a:solidFill>
            </a:endParaRPr>
          </a:p>
          <a:p>
            <a:pPr algn="l"/>
            <a:r>
              <a:rPr lang="en-US" altLang="zh-CN" sz="3600" dirty="0" err="1" smtClean="0">
                <a:solidFill>
                  <a:srgbClr val="FF0000"/>
                </a:solidFill>
              </a:rPr>
              <a:t>1  -  5 DACCB       6-10  CDAAB</a:t>
            </a:r>
            <a:endParaRPr lang="en-US" altLang="zh-CN" sz="3600" dirty="0" err="1" smtClean="0">
              <a:solidFill>
                <a:srgbClr val="FF0000"/>
              </a:solidFill>
            </a:endParaRPr>
          </a:p>
          <a:p>
            <a:pPr algn="l"/>
            <a:r>
              <a:rPr lang="en-US" altLang="zh-CN" sz="3600" dirty="0" err="1" smtClean="0">
                <a:solidFill>
                  <a:srgbClr val="FF0000"/>
                </a:solidFill>
              </a:rPr>
              <a:t>11-15 CBDBD       16-18 AAD</a:t>
            </a:r>
            <a:endParaRPr lang="en-US" altLang="zh-CN" sz="3600" dirty="0" err="1" smtClean="0">
              <a:solidFill>
                <a:srgbClr val="FF0000"/>
              </a:solidFill>
            </a:endParaRPr>
          </a:p>
          <a:p>
            <a:pPr algn="l"/>
            <a:r>
              <a:rPr lang="en-US" altLang="zh-CN" sz="3600" dirty="0" err="1" smtClean="0">
                <a:solidFill>
                  <a:srgbClr val="FF0000"/>
                </a:solidFill>
              </a:rPr>
              <a:t>19(1) </a:t>
            </a:r>
            <a:r>
              <a:rPr lang="zh-CN" altLang="en-US" sz="3600" b="1">
                <a:solidFill>
                  <a:srgbClr val="FF0000"/>
                </a:solidFill>
                <a:latin typeface="楷体" panose="02010609060101010101" charset="-122"/>
                <a:ea typeface="楷体" panose="02010609060101010101" charset="-122"/>
                <a:cs typeface="Times New Roman" panose="02020603050405020304" charset="0"/>
                <a:sym typeface="+mn-ea"/>
              </a:rPr>
              <a:t>硬件</a:t>
            </a:r>
            <a:r>
              <a:rPr lang="en-US" altLang="zh-CN" sz="3600" b="1">
                <a:solidFill>
                  <a:srgbClr val="FF0000"/>
                </a:solidFill>
                <a:latin typeface="楷体" panose="02010609060101010101" charset="-122"/>
                <a:ea typeface="楷体" panose="02010609060101010101" charset="-122"/>
                <a:cs typeface="Times New Roman" panose="02020603050405020304" charset="0"/>
                <a:sym typeface="+mn-ea"/>
              </a:rPr>
              <a:t>    </a:t>
            </a:r>
            <a:r>
              <a:rPr lang="en-US" altLang="zh-CN" sz="3600" dirty="0" err="1" smtClean="0">
                <a:solidFill>
                  <a:srgbClr val="FF0000"/>
                </a:solidFill>
              </a:rPr>
              <a:t>  (2) </a:t>
            </a:r>
            <a:r>
              <a:rPr lang="zh-CN" altLang="en-US" sz="3600" b="1">
                <a:solidFill>
                  <a:srgbClr val="FF0000"/>
                </a:solidFill>
                <a:latin typeface="楷体" panose="02010609060101010101" charset="-122"/>
                <a:ea typeface="楷体" panose="02010609060101010101" charset="-122"/>
                <a:cs typeface="Times New Roman" panose="02020603050405020304" charset="0"/>
                <a:sym typeface="+mn-ea"/>
              </a:rPr>
              <a:t>加工</a:t>
            </a:r>
            <a:r>
              <a:rPr lang="en-US" altLang="zh-CN" sz="3600" b="1">
                <a:solidFill>
                  <a:srgbClr val="FF0000"/>
                </a:solidFill>
                <a:latin typeface="楷体" panose="02010609060101010101" charset="-122"/>
                <a:ea typeface="楷体" panose="02010609060101010101" charset="-122"/>
                <a:cs typeface="Times New Roman" panose="02020603050405020304" charset="0"/>
                <a:sym typeface="+mn-ea"/>
              </a:rPr>
              <a:t>   </a:t>
            </a:r>
            <a:r>
              <a:rPr lang="en-US" altLang="zh-CN" sz="3600" dirty="0" err="1" smtClean="0">
                <a:solidFill>
                  <a:srgbClr val="FF0000"/>
                </a:solidFill>
              </a:rPr>
              <a:t>  (3)</a:t>
            </a:r>
            <a:r>
              <a:rPr lang="zh-CN" altLang="en-US" sz="3600" b="1">
                <a:solidFill>
                  <a:srgbClr val="FF0000"/>
                </a:solidFill>
                <a:latin typeface="楷体" panose="02010609060101010101" charset="-122"/>
                <a:ea typeface="楷体" panose="02010609060101010101" charset="-122"/>
                <a:cs typeface="Times New Roman" panose="02020603050405020304" charset="0"/>
                <a:sym typeface="+mn-ea"/>
              </a:rPr>
              <a:t>软件</a:t>
            </a:r>
            <a:r>
              <a:rPr lang="en-US" altLang="zh-CN" sz="3600" b="1">
                <a:solidFill>
                  <a:srgbClr val="FF0000"/>
                </a:solidFill>
                <a:latin typeface="楷体" panose="02010609060101010101" charset="-122"/>
                <a:ea typeface="楷体" panose="02010609060101010101" charset="-122"/>
                <a:cs typeface="Times New Roman" panose="02020603050405020304" charset="0"/>
                <a:sym typeface="+mn-ea"/>
              </a:rPr>
              <a:t>    </a:t>
            </a:r>
            <a:r>
              <a:rPr lang="en-US" altLang="zh-CN" sz="3600" dirty="0" err="1" smtClean="0">
                <a:solidFill>
                  <a:srgbClr val="FF0000"/>
                </a:solidFill>
              </a:rPr>
              <a:t>(4)</a:t>
            </a:r>
            <a:r>
              <a:rPr lang="zh-CN" altLang="en-US" sz="3600" b="1">
                <a:solidFill>
                  <a:srgbClr val="FF0000"/>
                </a:solidFill>
                <a:latin typeface="楷体" panose="02010609060101010101" charset="-122"/>
                <a:ea typeface="楷体" panose="02010609060101010101" charset="-122"/>
                <a:cs typeface="Times New Roman" panose="02020603050405020304" charset="0"/>
                <a:sym typeface="+mn-ea"/>
              </a:rPr>
              <a:t>数据库</a:t>
            </a:r>
            <a:endParaRPr lang="zh-CN" altLang="en-US" sz="3600" b="1">
              <a:solidFill>
                <a:srgbClr val="FF0000"/>
              </a:solidFill>
              <a:latin typeface="楷体" panose="02010609060101010101" charset="-122"/>
              <a:ea typeface="楷体" panose="02010609060101010101" charset="-122"/>
              <a:cs typeface="Times New Roman" panose="02020603050405020304" charset="0"/>
              <a:sym typeface="+mn-ea"/>
            </a:endParaRPr>
          </a:p>
          <a:p>
            <a:pPr algn="l"/>
            <a:r>
              <a:rPr lang="en-US" altLang="zh-CN" sz="3600" dirty="0" err="1" smtClean="0">
                <a:solidFill>
                  <a:srgbClr val="FF0000"/>
                </a:solidFill>
              </a:rPr>
              <a:t>20(1)</a:t>
            </a:r>
            <a:r>
              <a:rPr lang="en-US" altLang="zh-CN" sz="3600" b="1">
                <a:solidFill>
                  <a:srgbClr val="FF0000"/>
                </a:solidFill>
                <a:latin typeface="Times New Roman" panose="02020603050405020304" charset="0"/>
                <a:cs typeface="Times New Roman" panose="02020603050405020304" charset="0"/>
                <a:sym typeface="+mn-ea"/>
              </a:rPr>
              <a:t>√   </a:t>
            </a:r>
            <a:r>
              <a:rPr lang="en-US" altLang="zh-CN" sz="3600" dirty="0" err="1" smtClean="0">
                <a:solidFill>
                  <a:srgbClr val="FF0000"/>
                </a:solidFill>
              </a:rPr>
              <a:t>(2)</a:t>
            </a:r>
            <a:r>
              <a:rPr lang="en-US" altLang="en-US" sz="3600" b="1">
                <a:solidFill>
                  <a:srgbClr val="FF0000"/>
                </a:solidFill>
                <a:latin typeface="Times New Roman" panose="02020603050405020304" charset="0"/>
                <a:cs typeface="Times New Roman" panose="02020603050405020304" charset="0"/>
                <a:sym typeface="+mn-ea"/>
              </a:rPr>
              <a:t>×     </a:t>
            </a:r>
            <a:r>
              <a:rPr lang="en-US" altLang="zh-CN" sz="3600" dirty="0" err="1" smtClean="0">
                <a:solidFill>
                  <a:srgbClr val="FF0000"/>
                </a:solidFill>
              </a:rPr>
              <a:t>(3)</a:t>
            </a:r>
            <a:r>
              <a:rPr lang="en-US" altLang="en-US" sz="3600" b="1">
                <a:solidFill>
                  <a:srgbClr val="FF0000"/>
                </a:solidFill>
                <a:latin typeface="Times New Roman" panose="02020603050405020304" charset="0"/>
                <a:cs typeface="Times New Roman" panose="02020603050405020304" charset="0"/>
                <a:sym typeface="+mn-ea"/>
              </a:rPr>
              <a:t>×     </a:t>
            </a:r>
            <a:r>
              <a:rPr lang="en-US" altLang="zh-CN" sz="3600" dirty="0" err="1" smtClean="0">
                <a:solidFill>
                  <a:srgbClr val="FF0000"/>
                </a:solidFill>
              </a:rPr>
              <a:t>(4)</a:t>
            </a:r>
            <a:r>
              <a:rPr lang="en-US" altLang="zh-CN" sz="3600" b="1">
                <a:solidFill>
                  <a:srgbClr val="FF0000"/>
                </a:solidFill>
                <a:latin typeface="Times New Roman" panose="02020603050405020304" charset="0"/>
                <a:cs typeface="Times New Roman" panose="02020603050405020304" charset="0"/>
                <a:sym typeface="+mn-ea"/>
              </a:rPr>
              <a:t>√</a:t>
            </a:r>
            <a:endParaRPr lang="en-US" altLang="zh-CN" sz="3600" b="1">
              <a:solidFill>
                <a:srgbClr val="FF0000"/>
              </a:solidFill>
              <a:latin typeface="Times New Roman" panose="02020603050405020304" charset="0"/>
              <a:cs typeface="Times New Roman" panose="02020603050405020304" charset="0"/>
              <a:sym typeface="+mn-ea"/>
            </a:endParaRPr>
          </a:p>
          <a:p>
            <a:pPr algn="l"/>
            <a:r>
              <a:rPr lang="en-US" altLang="zh-CN" sz="3600" dirty="0" err="1" smtClean="0">
                <a:solidFill>
                  <a:srgbClr val="FF0000"/>
                </a:solidFill>
              </a:rPr>
              <a:t>21.</a:t>
            </a:r>
            <a:r>
              <a:rPr sz="2800">
                <a:solidFill>
                  <a:srgbClr val="FF0000"/>
                </a:solidFill>
                <a:uFillTx/>
                <a:ea typeface="楷体" panose="02010609060101010101" charset="-122"/>
                <a:sym typeface="+mn-ea"/>
              </a:rPr>
              <a:t>终端机提供图书查询、借阅操作的人机交互界面；</a:t>
            </a:r>
            <a:endParaRPr sz="2800">
              <a:solidFill>
                <a:srgbClr val="FF0000"/>
              </a:solidFill>
              <a:uFillTx/>
              <a:ea typeface="楷体" panose="02010609060101010101" charset="-122"/>
              <a:sym typeface="+mn-ea"/>
            </a:endParaRPr>
          </a:p>
          <a:p>
            <a:pPr algn="l"/>
            <a:r>
              <a:rPr sz="2800">
                <a:solidFill>
                  <a:srgbClr val="FF0000"/>
                </a:solidFill>
                <a:uFillTx/>
                <a:ea typeface="楷体" panose="02010609060101010101" charset="-122"/>
                <a:sym typeface="+mn-ea"/>
              </a:rPr>
              <a:t> </a:t>
            </a:r>
            <a:r>
              <a:rPr lang="en-US" sz="2800">
                <a:solidFill>
                  <a:srgbClr val="FF0000"/>
                </a:solidFill>
                <a:uFillTx/>
                <a:ea typeface="楷体" panose="02010609060101010101" charset="-122"/>
                <a:sym typeface="+mn-ea"/>
              </a:rPr>
              <a:t> </a:t>
            </a:r>
            <a:r>
              <a:rPr sz="2800">
                <a:solidFill>
                  <a:srgbClr val="FF0000"/>
                </a:solidFill>
                <a:uFillTx/>
                <a:ea typeface="楷体" panose="02010609060101010101" charset="-122"/>
                <a:sym typeface="+mn-ea"/>
              </a:rPr>
              <a:t>人脸识别设备采集学生面部特征，完成身份验证；</a:t>
            </a:r>
            <a:endParaRPr sz="2800">
              <a:solidFill>
                <a:srgbClr val="FF0000"/>
              </a:solidFill>
              <a:uFillTx/>
              <a:ea typeface="楷体" panose="02010609060101010101" charset="-122"/>
              <a:sym typeface="+mn-ea"/>
            </a:endParaRPr>
          </a:p>
          <a:p>
            <a:pPr algn="l"/>
            <a:r>
              <a:rPr sz="2800">
                <a:solidFill>
                  <a:srgbClr val="FF0000"/>
                </a:solidFill>
                <a:uFillTx/>
                <a:ea typeface="楷体" panose="02010609060101010101" charset="-122"/>
                <a:sym typeface="+mn-ea"/>
              </a:rPr>
              <a:t>RFID感应设备识别图书标签，记录图书借还状态；</a:t>
            </a:r>
            <a:endParaRPr sz="2800">
              <a:solidFill>
                <a:srgbClr val="FF0000"/>
              </a:solidFill>
              <a:uFillTx/>
              <a:ea typeface="楷体" panose="02010609060101010101" charset="-122"/>
              <a:sym typeface="+mn-ea"/>
            </a:endParaRPr>
          </a:p>
          <a:p>
            <a:pPr algn="l"/>
            <a:r>
              <a:rPr sz="2800">
                <a:solidFill>
                  <a:srgbClr val="FF0000"/>
                </a:solidFill>
                <a:uFillTx/>
                <a:ea typeface="楷体" panose="02010609060101010101" charset="-122"/>
                <a:sym typeface="+mn-ea"/>
              </a:rPr>
              <a:t>服务器存储数据，运行系统后台程序。</a:t>
            </a:r>
            <a:endParaRPr sz="2800">
              <a:uFillTx/>
              <a:ea typeface="楷体" panose="02010609060101010101" charset="-122"/>
              <a:sym typeface="+mn-ea"/>
            </a:endParaRPr>
          </a:p>
          <a:p>
            <a:pPr algn="l"/>
            <a:endParaRPr lang="en-US" altLang="zh-CN" sz="2800" dirty="0" err="1" smtClean="0">
              <a:solidFill>
                <a:srgbClr val="FF0000"/>
              </a:solidFill>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688840"/>
          </a:xfrm>
          <a:prstGeom prst="rect">
            <a:avLst/>
          </a:prstGeom>
          <a:noFill/>
        </p:spPr>
        <p:txBody>
          <a:bodyPr wrap="square">
            <a:spAutoFit/>
          </a:bodyPr>
          <a:lstStyle/>
          <a:p>
            <a:pPr algn="l">
              <a:lnSpc>
                <a:spcPct val="130000"/>
              </a:lnSpc>
              <a:spcBef>
                <a:spcPts val="0"/>
              </a:spcBef>
              <a:spcAft>
                <a:spcPts val="0"/>
              </a:spcAft>
              <a:defRPr sz="2400">
                <a:solidFill>
                  <a:srgbClr val="000000"/>
                </a:solidFill>
              </a:defRPr>
            </a:pPr>
            <a:r>
              <a:rPr sz="2300">
                <a:sym typeface="+mn-ea"/>
              </a:rPr>
              <a:t>阅读下列材料，回答第17至18题。</a:t>
            </a:r>
            <a:br>
              <a:rPr sz="2300">
                <a:sym typeface="+mn-ea"/>
              </a:rPr>
            </a:br>
            <a:r>
              <a:rPr sz="2300">
                <a:uFillTx/>
                <a:ea typeface="仿宋" panose="02010609060101010101" charset="-122"/>
                <a:sym typeface="+mn-ea"/>
              </a:rPr>
              <a:t>　　某现代农业示范园部署了一套智能温室监控系统。该系统通过多种传感器实时采集环境数据，数据通过物联网传输至云端服务器进行存储和深度分析。系统内置的AI模型能根据作物生长图像，自动识别病虫害并发出预警。管理员可通过电脑或手机App远程查看实时数据、接收预警信息，并对通风、灌溉、补光等设备进行控制。</a:t>
            </a:r>
            <a:br>
              <a:rPr sz="2300">
                <a:uFillTx/>
                <a:ea typeface="仿宋" panose="02010609060101010101" charset="-122"/>
                <a:sym typeface="+mn-ea"/>
              </a:rPr>
            </a:br>
            <a:r>
              <a:rPr sz="2300"/>
              <a:t>18.[2026绍兴模拟]下列关于该系统服务控制功能的设计方案，</a:t>
            </a:r>
            <a:r>
              <a:rPr sz="2300" b="1"/>
              <a:t>不合理</a:t>
            </a:r>
            <a:r>
              <a:rPr sz="2300"/>
              <a:t>的是	（　　）</a:t>
            </a:r>
            <a:br>
              <a:rPr sz="2300"/>
            </a:br>
            <a:r>
              <a:rPr sz="2300"/>
              <a:t>A.当温度传感器采集的温度值高于预设值时，启动通风机降温</a:t>
            </a:r>
            <a:br>
              <a:rPr sz="2300"/>
            </a:br>
            <a:r>
              <a:rPr sz="2300"/>
              <a:t>B.当光敏传感器采集的亮度值低于预设值时，启动补光灯</a:t>
            </a:r>
            <a:br>
              <a:rPr sz="2300"/>
            </a:br>
            <a:r>
              <a:rPr sz="2300"/>
              <a:t>C.当湿度传感器采集的湿度值低于预设值时，打开水泵灌溉</a:t>
            </a:r>
            <a:br>
              <a:rPr sz="2300"/>
            </a:br>
            <a:r>
              <a:rPr sz="2300"/>
              <a:t>D.在预警信息发出后，清空数据库以节省存储空间</a:t>
            </a:r>
            <a:endParaRPr sz="2300"/>
          </a:p>
        </p:txBody>
      </p:sp>
      <p:sp>
        <p:nvSpPr>
          <p:cNvPr id="3" name="TextBox 2"/>
          <p:cNvSpPr txBox="1"/>
          <p:nvPr/>
        </p:nvSpPr>
        <p:spPr>
          <a:xfrm>
            <a:off x="457200" y="5054600"/>
            <a:ext cx="11277295" cy="1050290"/>
          </a:xfrm>
          <a:prstGeom prst="rect">
            <a:avLst/>
          </a:prstGeom>
          <a:noFill/>
        </p:spPr>
        <p:txBody>
          <a:bodyPr wrap="square">
            <a:spAutoFit/>
          </a:bodyPr>
          <a:lstStyle/>
          <a:p>
            <a:pPr lvl="0" algn="just">
              <a:lnSpc>
                <a:spcPct val="130000"/>
              </a:lnSpc>
              <a:buClrTx/>
              <a:buSzTx/>
              <a:buFontTx/>
              <a:defRPr sz="2000">
                <a:solidFill>
                  <a:srgbClr val="FF0000"/>
                </a:solidFill>
              </a:defRPr>
            </a:pPr>
            <a:r>
              <a:rPr sz="2400">
                <a:uFillTx/>
                <a:ea typeface="楷体" panose="02010609060101010101" charset="-122"/>
                <a:sym typeface="+mn-ea"/>
              </a:rPr>
              <a:t>清空数据库会导致历史数据丢失，影响系统对作物生长趋势的分析、病虫害模式的识别以及系统性能的优化。</a:t>
            </a:r>
            <a:endParaRPr sz="2400">
              <a:uFillTx/>
              <a:ea typeface="楷体" panose="02010609060101010101" charset="-122"/>
              <a:sym typeface="+mn-ea"/>
            </a:endParaRPr>
          </a:p>
        </p:txBody>
      </p:sp>
      <p:sp>
        <p:nvSpPr>
          <p:cNvPr id="9" name="文本框 8"/>
          <p:cNvSpPr txBox="1"/>
          <p:nvPr>
            <p:custDataLst>
              <p:tags r:id="rId1"/>
            </p:custDataLst>
          </p:nvPr>
        </p:nvSpPr>
        <p:spPr>
          <a:xfrm>
            <a:off x="10991850" y="284543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D</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87985" y="453072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5297805"/>
          </a:xfrm>
          <a:prstGeom prst="rect">
            <a:avLst/>
          </a:prstGeom>
          <a:noFill/>
        </p:spPr>
        <p:txBody>
          <a:bodyPr wrap="square">
            <a:spAutoFit/>
          </a:bodyPr>
          <a:lstStyle/>
          <a:p>
            <a:pPr algn="l">
              <a:lnSpc>
                <a:spcPct val="110000"/>
              </a:lnSpc>
              <a:spcBef>
                <a:spcPts val="0"/>
              </a:spcBef>
              <a:spcAft>
                <a:spcPts val="0"/>
              </a:spcAft>
              <a:defRPr sz="2400">
                <a:solidFill>
                  <a:srgbClr val="000000"/>
                </a:solidFill>
              </a:defRPr>
            </a:pPr>
            <a:r>
              <a:rPr sz="2200">
                <a:sym typeface="+mn-ea"/>
              </a:rPr>
              <a:t>阅读下列材料，回答第19至22题。</a:t>
            </a:r>
            <a:br>
              <a:rPr sz="2200">
                <a:sym typeface="+mn-ea"/>
              </a:rPr>
            </a:br>
            <a:r>
              <a:rPr sz="2200">
                <a:sym typeface="+mn-ea"/>
              </a:rPr>
              <a:t>　　</a:t>
            </a:r>
            <a:r>
              <a:rPr sz="2200">
                <a:solidFill>
                  <a:srgbClr val="000000"/>
                </a:solidFill>
                <a:uFillTx/>
                <a:ea typeface="仿宋" panose="02010609060101010101" charset="-122"/>
                <a:sym typeface="+mn-ea"/>
              </a:rPr>
              <a:t>某中学开发了“智慧校园图书借阅系统”，学生可通过教室的终端机或手机App查询图书信息。系统采用人脸识别技术，学生只需刷脸即可完成身份验证并借阅图书。每本图书贴有RFID标签，通过感应设备自动记录借还状态。系统后台会分析学生的借阅数据，生成个性化阅读推荐，并通过校园网站定期发布热门图书榜单。管理员使用专用客户端管理图书信息，处理逾期归还等事务。</a:t>
            </a:r>
            <a:endParaRPr sz="2200">
              <a:solidFill>
                <a:srgbClr val="000000"/>
              </a:solidFill>
              <a:uFillTx/>
              <a:ea typeface="仿宋" panose="02010609060101010101" charset="-122"/>
              <a:sym typeface="+mn-ea"/>
            </a:endParaRPr>
          </a:p>
          <a:p>
            <a:pPr algn="l">
              <a:lnSpc>
                <a:spcPct val="110000"/>
              </a:lnSpc>
              <a:spcBef>
                <a:spcPts val="0"/>
              </a:spcBef>
              <a:spcAft>
                <a:spcPts val="0"/>
              </a:spcAft>
              <a:defRPr sz="2400">
                <a:solidFill>
                  <a:srgbClr val="000000"/>
                </a:solidFill>
              </a:defRPr>
            </a:pPr>
            <a:r>
              <a:rPr sz="2200"/>
              <a:t>19.填空题。</a:t>
            </a:r>
            <a:br>
              <a:rPr sz="2200"/>
            </a:br>
            <a:r>
              <a:rPr sz="2200"/>
              <a:t>（1）该图书借阅系统中，用于身份认证的人脸识别设备和用于图书识别的RFID感应器都属于信息系统的</a:t>
            </a:r>
            <a:r>
              <a:rPr sz="2200" u="sng"/>
              <a:t>　　　　　　　</a:t>
            </a:r>
            <a:r>
              <a:rPr sz="2200"/>
              <a:t>（选填：硬件 / 软件）要素。</a:t>
            </a:r>
            <a:br>
              <a:rPr sz="2200"/>
            </a:br>
            <a:r>
              <a:rPr sz="2200"/>
              <a:t>（2）系统通过分析借阅记录生成个性化推荐，这体现了信息系统具备数据</a:t>
            </a:r>
            <a:r>
              <a:rPr sz="2200" u="sng">
                <a:sym typeface="+mn-ea"/>
              </a:rPr>
              <a:t>　　　　　　</a:t>
            </a:r>
            <a:r>
              <a:rPr sz="2200"/>
              <a:t>和处理功能。</a:t>
            </a:r>
            <a:br>
              <a:rPr sz="2200"/>
            </a:br>
            <a:r>
              <a:rPr sz="2200"/>
              <a:t>（3）学生通过手机App查询图书信息时，手机App属于该信息系统的</a:t>
            </a:r>
            <a:r>
              <a:rPr sz="2200" u="sng">
                <a:sym typeface="+mn-ea"/>
              </a:rPr>
              <a:t>　　　　　　　</a:t>
            </a:r>
            <a:r>
              <a:rPr sz="2200"/>
              <a:t>（选填：硬件 / 软件）组成部分。</a:t>
            </a:r>
            <a:br>
              <a:rPr sz="2200"/>
            </a:br>
            <a:r>
              <a:rPr sz="2200"/>
              <a:t>（4）图书的借还状态、学生个人信息等数据通常存储在系统的</a:t>
            </a:r>
            <a:r>
              <a:rPr sz="2200" u="sng">
                <a:sym typeface="+mn-ea"/>
              </a:rPr>
              <a:t>　　　　　　　</a:t>
            </a:r>
            <a:r>
              <a:rPr sz="2200"/>
              <a:t>中。</a:t>
            </a:r>
            <a:endParaRPr sz="2200"/>
          </a:p>
        </p:txBody>
      </p:sp>
      <p:sp>
        <p:nvSpPr>
          <p:cNvPr id="9" name="文本框 8"/>
          <p:cNvSpPr txBox="1"/>
          <p:nvPr>
            <p:custDataLst>
              <p:tags r:id="rId1"/>
            </p:custDataLst>
          </p:nvPr>
        </p:nvSpPr>
        <p:spPr>
          <a:xfrm>
            <a:off x="3145790" y="3506470"/>
            <a:ext cx="883285" cy="460375"/>
          </a:xfrm>
          <a:prstGeom prst="rect">
            <a:avLst/>
          </a:prstGeom>
          <a:noFill/>
          <a:ln w="9525">
            <a:noFill/>
          </a:ln>
        </p:spPr>
        <p:txBody>
          <a:bodyPr wrap="square">
            <a:spAutoFit/>
          </a:bodyPr>
          <a:p>
            <a:pPr indent="0"/>
            <a:r>
              <a:rPr lang="zh-CN" altLang="en-US" sz="2400" b="1">
                <a:solidFill>
                  <a:srgbClr val="FF0000"/>
                </a:solidFill>
                <a:latin typeface="楷体" panose="02010609060101010101" charset="-122"/>
                <a:ea typeface="楷体" panose="02010609060101010101" charset="-122"/>
                <a:cs typeface="Times New Roman" panose="02020603050405020304" charset="0"/>
              </a:rPr>
              <a:t>硬件</a:t>
            </a:r>
            <a:endParaRPr lang="zh-CN" altLang="en-US" sz="2400" b="1">
              <a:solidFill>
                <a:srgbClr val="FF0000"/>
              </a:solidFill>
              <a:latin typeface="楷体" panose="02010609060101010101" charset="-122"/>
              <a:ea typeface="楷体" panose="02010609060101010101" charset="-122"/>
              <a:cs typeface="Times New Roman" panose="02020603050405020304" charset="0"/>
            </a:endParaRPr>
          </a:p>
        </p:txBody>
      </p:sp>
      <p:sp>
        <p:nvSpPr>
          <p:cNvPr id="4" name="文本框 3"/>
          <p:cNvSpPr txBox="1"/>
          <p:nvPr>
            <p:custDataLst>
              <p:tags r:id="rId2"/>
            </p:custDataLst>
          </p:nvPr>
        </p:nvSpPr>
        <p:spPr>
          <a:xfrm>
            <a:off x="9970770" y="3811905"/>
            <a:ext cx="883285" cy="460375"/>
          </a:xfrm>
          <a:prstGeom prst="rect">
            <a:avLst/>
          </a:prstGeom>
          <a:noFill/>
          <a:ln w="9525">
            <a:noFill/>
          </a:ln>
        </p:spPr>
        <p:txBody>
          <a:bodyPr wrap="square">
            <a:spAutoFit/>
          </a:bodyPr>
          <a:p>
            <a:pPr indent="0"/>
            <a:r>
              <a:rPr lang="zh-CN" altLang="en-US" sz="2400" b="1">
                <a:solidFill>
                  <a:srgbClr val="FF0000"/>
                </a:solidFill>
                <a:latin typeface="楷体" panose="02010609060101010101" charset="-122"/>
                <a:ea typeface="楷体" panose="02010609060101010101" charset="-122"/>
                <a:cs typeface="Times New Roman" panose="02020603050405020304" charset="0"/>
              </a:rPr>
              <a:t>加工</a:t>
            </a:r>
            <a:endParaRPr lang="zh-CN" altLang="en-US" sz="2400" b="1">
              <a:solidFill>
                <a:srgbClr val="FF0000"/>
              </a:solidFill>
              <a:latin typeface="楷体" panose="02010609060101010101" charset="-122"/>
              <a:ea typeface="楷体" panose="02010609060101010101" charset="-122"/>
              <a:cs typeface="Times New Roman" panose="02020603050405020304" charset="0"/>
            </a:endParaRPr>
          </a:p>
        </p:txBody>
      </p:sp>
      <p:sp>
        <p:nvSpPr>
          <p:cNvPr id="5" name="文本框 4"/>
          <p:cNvSpPr txBox="1"/>
          <p:nvPr>
            <p:custDataLst>
              <p:tags r:id="rId3"/>
            </p:custDataLst>
          </p:nvPr>
        </p:nvSpPr>
        <p:spPr>
          <a:xfrm>
            <a:off x="9490710" y="4555490"/>
            <a:ext cx="883285" cy="460375"/>
          </a:xfrm>
          <a:prstGeom prst="rect">
            <a:avLst/>
          </a:prstGeom>
          <a:noFill/>
          <a:ln w="9525">
            <a:noFill/>
          </a:ln>
        </p:spPr>
        <p:txBody>
          <a:bodyPr wrap="square">
            <a:spAutoFit/>
          </a:bodyPr>
          <a:p>
            <a:pPr indent="0"/>
            <a:r>
              <a:rPr lang="zh-CN" altLang="en-US" sz="2400" b="1">
                <a:solidFill>
                  <a:srgbClr val="FF0000"/>
                </a:solidFill>
                <a:latin typeface="楷体" panose="02010609060101010101" charset="-122"/>
                <a:ea typeface="楷体" panose="02010609060101010101" charset="-122"/>
                <a:cs typeface="Times New Roman" panose="02020603050405020304" charset="0"/>
              </a:rPr>
              <a:t>软件</a:t>
            </a:r>
            <a:endParaRPr lang="zh-CN" altLang="en-US" sz="2400" b="1">
              <a:solidFill>
                <a:srgbClr val="FF0000"/>
              </a:solidFill>
              <a:latin typeface="楷体" panose="02010609060101010101" charset="-122"/>
              <a:ea typeface="楷体" panose="02010609060101010101" charset="-122"/>
              <a:cs typeface="Times New Roman" panose="02020603050405020304" charset="0"/>
            </a:endParaRPr>
          </a:p>
        </p:txBody>
      </p:sp>
      <p:sp>
        <p:nvSpPr>
          <p:cNvPr id="6" name="文本框 5"/>
          <p:cNvSpPr txBox="1"/>
          <p:nvPr>
            <p:custDataLst>
              <p:tags r:id="rId4"/>
            </p:custDataLst>
          </p:nvPr>
        </p:nvSpPr>
        <p:spPr>
          <a:xfrm>
            <a:off x="8551545" y="5299075"/>
            <a:ext cx="1202055" cy="460375"/>
          </a:xfrm>
          <a:prstGeom prst="rect">
            <a:avLst/>
          </a:prstGeom>
          <a:noFill/>
          <a:ln w="9525">
            <a:noFill/>
          </a:ln>
        </p:spPr>
        <p:txBody>
          <a:bodyPr wrap="square">
            <a:spAutoFit/>
          </a:bodyPr>
          <a:p>
            <a:pPr indent="0"/>
            <a:r>
              <a:rPr lang="zh-CN" altLang="en-US" sz="2400" b="1">
                <a:solidFill>
                  <a:srgbClr val="FF0000"/>
                </a:solidFill>
                <a:latin typeface="楷体" panose="02010609060101010101" charset="-122"/>
                <a:ea typeface="楷体" panose="02010609060101010101" charset="-122"/>
                <a:cs typeface="Times New Roman" panose="02020603050405020304" charset="0"/>
              </a:rPr>
              <a:t>数据库</a:t>
            </a:r>
            <a:endParaRPr lang="zh-CN" altLang="en-US" sz="2400" b="1">
              <a:solidFill>
                <a:srgbClr val="FF0000"/>
              </a:solidFill>
              <a:latin typeface="楷体" panose="02010609060101010101" charset="-122"/>
              <a:ea typeface="楷体" panose="02010609060101010101"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4" grpId="0"/>
      <p:bldP spid="4" grpId="1"/>
      <p:bldP spid="5" grpId="0"/>
      <p:bldP spid="5" grpId="1"/>
      <p:bldP spid="6" grpId="0"/>
      <p:bldP spid="6" grpId="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556125"/>
          </a:xfrm>
          <a:prstGeom prst="rect">
            <a:avLst/>
          </a:prstGeom>
          <a:noFill/>
        </p:spPr>
        <p:txBody>
          <a:bodyPr wrap="square">
            <a:spAutoFit/>
          </a:bodyPr>
          <a:lstStyle/>
          <a:p>
            <a:pPr algn="l">
              <a:lnSpc>
                <a:spcPct val="110000"/>
              </a:lnSpc>
              <a:spcBef>
                <a:spcPts val="0"/>
              </a:spcBef>
              <a:spcAft>
                <a:spcPts val="0"/>
              </a:spcAft>
              <a:defRPr sz="2400">
                <a:solidFill>
                  <a:srgbClr val="000000"/>
                </a:solidFill>
              </a:defRPr>
            </a:pPr>
            <a:r>
              <a:rPr>
                <a:sym typeface="+mn-ea"/>
              </a:rPr>
              <a:t>阅读下列材料，回答第19至22题。</a:t>
            </a:r>
            <a:br>
              <a:rPr>
                <a:sym typeface="+mn-ea"/>
              </a:rPr>
            </a:br>
            <a:r>
              <a:rPr>
                <a:sym typeface="+mn-ea"/>
              </a:rPr>
              <a:t>　　</a:t>
            </a:r>
            <a:r>
              <a:rPr>
                <a:uFillTx/>
                <a:ea typeface="仿宋" panose="02010609060101010101" charset="-122"/>
                <a:sym typeface="+mn-ea"/>
              </a:rPr>
              <a:t>某中学开发了“智慧校园图书借阅系统”，学生可通过教室的终端机或手机App查询图书信息。系统采用人脸识别技术，学生只需刷脸即可完成身份验证并借阅图书。每本图书贴有RFID标签，通过感应设备自动记录借还状态。系统后台会分析学生的借阅数据，生成个性化阅读推荐，并通过校园网站定期发布热门图书榜单。管理员使用专用客户端管理图书信息，处理逾期归还等事务。</a:t>
            </a:r>
            <a:endParaRPr>
              <a:solidFill>
                <a:srgbClr val="000000"/>
              </a:solidFill>
              <a:uFillTx/>
              <a:ea typeface="仿宋" panose="02010609060101010101" charset="-122"/>
              <a:sym typeface="+mn-ea"/>
            </a:endParaRPr>
          </a:p>
          <a:p>
            <a:pPr algn="l">
              <a:lnSpc>
                <a:spcPct val="110000"/>
              </a:lnSpc>
              <a:spcBef>
                <a:spcPts val="0"/>
              </a:spcBef>
              <a:spcAft>
                <a:spcPts val="0"/>
              </a:spcAft>
              <a:defRPr sz="2400">
                <a:solidFill>
                  <a:srgbClr val="000000"/>
                </a:solidFill>
              </a:defRPr>
            </a:pPr>
            <a:r>
              <a:t>20.下列说法正确的画“√”，错误的画“×”。</a:t>
            </a:r>
            <a:br/>
            <a:r>
              <a:t>（1）该系统中的RFID标签和感应设备共同实现了图书借还的自动化管理。	（　　）</a:t>
            </a:r>
            <a:br/>
            <a:r>
              <a:t>（2）人脸识别技术在该系统中主要用于数据存储功能。		</a:t>
            </a:r>
            <a:r>
              <a:rPr lang="en-US"/>
              <a:t>            </a:t>
            </a:r>
            <a:r>
              <a:t>（　　）</a:t>
            </a:r>
            <a:br/>
            <a:r>
              <a:t>（3）该系统只能通过终端机进行操作，无法通过其他设备访问。		（　　）</a:t>
            </a:r>
            <a:br/>
            <a:r>
              <a:t>（4）系统生成个性化阅读推荐时需要依据学生的历史借阅数据。		（　　）</a:t>
            </a:r>
          </a:p>
        </p:txBody>
      </p:sp>
      <p:sp>
        <p:nvSpPr>
          <p:cNvPr id="3" name="TextBox 2"/>
          <p:cNvSpPr txBox="1"/>
          <p:nvPr/>
        </p:nvSpPr>
        <p:spPr>
          <a:xfrm>
            <a:off x="457200" y="5016500"/>
            <a:ext cx="11277295" cy="49149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（2）人脸识别技术在该系统中主要用于身份认证。</a:t>
            </a:r>
            <a:endParaRPr>
              <a:uFillTx/>
              <a:ea typeface="楷体" panose="02010609060101010101" charset="-122"/>
              <a:sym typeface="+mn-ea"/>
            </a:endParaRPr>
          </a:p>
        </p:txBody>
      </p:sp>
      <p:sp>
        <p:nvSpPr>
          <p:cNvPr id="9" name="文本框 8"/>
          <p:cNvSpPr txBox="1"/>
          <p:nvPr>
            <p:custDataLst>
              <p:tags r:id="rId1"/>
            </p:custDataLst>
          </p:nvPr>
        </p:nvSpPr>
        <p:spPr>
          <a:xfrm>
            <a:off x="10991850" y="3202940"/>
            <a:ext cx="460375" cy="583565"/>
          </a:xfrm>
          <a:prstGeom prst="rect">
            <a:avLst/>
          </a:prstGeom>
          <a:noFill/>
          <a:ln w="9525">
            <a:noFill/>
          </a:ln>
        </p:spPr>
        <p:txBody>
          <a:bodyPr wrap="square">
            <a:spAutoFit/>
          </a:bodyPr>
          <a:p>
            <a:pPr indent="0"/>
            <a:r>
              <a:rPr lang="en-US" altLang="zh-CN" sz="3200" b="1">
                <a:solidFill>
                  <a:srgbClr val="FF0000"/>
                </a:solidFill>
                <a:latin typeface="Times New Roman" panose="02020603050405020304" charset="0"/>
                <a:cs typeface="Times New Roman" panose="02020603050405020304" charset="0"/>
              </a:rPr>
              <a:t>√</a:t>
            </a:r>
            <a:endParaRPr lang="en-US" altLang="zh-CN" sz="3200" b="1">
              <a:solidFill>
                <a:srgbClr val="FF0000"/>
              </a:solidFill>
              <a:latin typeface="Times New Roman" panose="02020603050405020304" charset="0"/>
              <a:cs typeface="Times New Roman" panose="02020603050405020304" charset="0"/>
            </a:endParaRPr>
          </a:p>
        </p:txBody>
      </p:sp>
      <p:sp>
        <p:nvSpPr>
          <p:cNvPr id="4" name="文本框 3"/>
          <p:cNvSpPr txBox="1"/>
          <p:nvPr>
            <p:custDataLst>
              <p:tags r:id="rId2"/>
            </p:custDataLst>
          </p:nvPr>
        </p:nvSpPr>
        <p:spPr>
          <a:xfrm>
            <a:off x="10991850" y="3677920"/>
            <a:ext cx="460375" cy="583565"/>
          </a:xfrm>
          <a:prstGeom prst="rect">
            <a:avLst/>
          </a:prstGeom>
          <a:noFill/>
          <a:ln w="9525">
            <a:noFill/>
          </a:ln>
        </p:spPr>
        <p:txBody>
          <a:bodyPr wrap="square">
            <a:spAutoFit/>
          </a:bodyPr>
          <a:p>
            <a:pPr indent="0"/>
            <a:r>
              <a:rPr lang="en-US" altLang="en-US" sz="3200" b="1">
                <a:solidFill>
                  <a:srgbClr val="FF0000"/>
                </a:solidFill>
                <a:latin typeface="Times New Roman" panose="02020603050405020304" charset="0"/>
                <a:cs typeface="Times New Roman" panose="02020603050405020304" charset="0"/>
              </a:rPr>
              <a:t>×</a:t>
            </a:r>
            <a:endParaRPr lang="en-US" altLang="en-US" sz="3200" b="1">
              <a:solidFill>
                <a:srgbClr val="FF0000"/>
              </a:solidFill>
              <a:latin typeface="Times New Roman" panose="02020603050405020304" charset="0"/>
              <a:cs typeface="Times New Roman" panose="02020603050405020304" charset="0"/>
            </a:endParaRPr>
          </a:p>
        </p:txBody>
      </p:sp>
      <p:sp>
        <p:nvSpPr>
          <p:cNvPr id="5" name="文本框 4"/>
          <p:cNvSpPr txBox="1"/>
          <p:nvPr>
            <p:custDataLst>
              <p:tags r:id="rId3"/>
            </p:custDataLst>
          </p:nvPr>
        </p:nvSpPr>
        <p:spPr>
          <a:xfrm>
            <a:off x="10991850" y="4109720"/>
            <a:ext cx="460375" cy="583565"/>
          </a:xfrm>
          <a:prstGeom prst="rect">
            <a:avLst/>
          </a:prstGeom>
          <a:noFill/>
          <a:ln w="9525">
            <a:noFill/>
          </a:ln>
        </p:spPr>
        <p:txBody>
          <a:bodyPr wrap="square">
            <a:spAutoFit/>
          </a:bodyPr>
          <a:p>
            <a:pPr indent="0"/>
            <a:r>
              <a:rPr lang="en-US" altLang="en-US" sz="3200" b="1">
                <a:solidFill>
                  <a:srgbClr val="FF0000"/>
                </a:solidFill>
                <a:latin typeface="Times New Roman" panose="02020603050405020304" charset="0"/>
                <a:cs typeface="Times New Roman" panose="02020603050405020304" charset="0"/>
              </a:rPr>
              <a:t>×</a:t>
            </a:r>
            <a:endParaRPr lang="en-US" altLang="en-US" sz="3200" b="1">
              <a:solidFill>
                <a:srgbClr val="FF0000"/>
              </a:solidFill>
              <a:latin typeface="Times New Roman" panose="02020603050405020304" charset="0"/>
              <a:cs typeface="Times New Roman" panose="02020603050405020304" charset="0"/>
            </a:endParaRPr>
          </a:p>
        </p:txBody>
      </p:sp>
      <p:sp>
        <p:nvSpPr>
          <p:cNvPr id="6" name="文本框 5"/>
          <p:cNvSpPr txBox="1"/>
          <p:nvPr>
            <p:custDataLst>
              <p:tags r:id="rId4"/>
            </p:custDataLst>
          </p:nvPr>
        </p:nvSpPr>
        <p:spPr>
          <a:xfrm>
            <a:off x="10991850" y="4521200"/>
            <a:ext cx="460375" cy="583565"/>
          </a:xfrm>
          <a:prstGeom prst="rect">
            <a:avLst/>
          </a:prstGeom>
          <a:noFill/>
          <a:ln w="9525">
            <a:noFill/>
          </a:ln>
        </p:spPr>
        <p:txBody>
          <a:bodyPr wrap="square">
            <a:spAutoFit/>
          </a:bodyPr>
          <a:p>
            <a:pPr indent="0"/>
            <a:r>
              <a:rPr lang="en-US" altLang="zh-CN" sz="3200" b="1">
                <a:solidFill>
                  <a:srgbClr val="FF0000"/>
                </a:solidFill>
                <a:latin typeface="Times New Roman" panose="02020603050405020304" charset="0"/>
                <a:cs typeface="Times New Roman" panose="02020603050405020304" charset="0"/>
              </a:rPr>
              <a:t>√</a:t>
            </a:r>
            <a:endParaRPr lang="en-US" altLang="zh-CN" sz="3200" b="1">
              <a:solidFill>
                <a:srgbClr val="FF0000"/>
              </a:solidFill>
              <a:latin typeface="Times New Roman" panose="02020603050405020304" charset="0"/>
              <a:cs typeface="Times New Roman" panose="02020603050405020304" charset="0"/>
            </a:endParaRPr>
          </a:p>
        </p:txBody>
      </p:sp>
      <p:sp>
        <p:nvSpPr>
          <p:cNvPr id="7" name="TextBox 2"/>
          <p:cNvSpPr txBox="1"/>
          <p:nvPr/>
        </p:nvSpPr>
        <p:spPr>
          <a:xfrm>
            <a:off x="457200" y="5407025"/>
            <a:ext cx="11277295" cy="49149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（3）该系统支持多种访问方式，如通过手机等设备访问。</a:t>
            </a:r>
            <a:endParaRPr>
              <a:uFillTx/>
              <a:ea typeface="楷体" panose="02010609060101010101"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linds(horizontal)">
                                      <p:cBhvr>
                                        <p:cTn id="20" dur="500"/>
                                        <p:tgtEl>
                                          <p:spTgt spid="5"/>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linds(horizontal)">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blinds(horizontal)">
                                      <p:cBhvr>
                                        <p:cTn id="2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4" grpId="0"/>
      <p:bldP spid="4" grpId="1"/>
      <p:bldP spid="5" grpId="0"/>
      <p:bldP spid="5" grpId="1"/>
      <p:bldP spid="6" grpId="0"/>
      <p:bldP spid="6" grpId="1"/>
      <p:bldP spid="3" grpId="0"/>
      <p:bldP spid="3" grpId="1"/>
      <p:bldP spid="7" grpId="0"/>
      <p:bldP spid="7" grpId="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225925"/>
          </a:xfrm>
          <a:prstGeom prst="rect">
            <a:avLst/>
          </a:prstGeom>
          <a:noFill/>
        </p:spPr>
        <p:txBody>
          <a:bodyPr wrap="square">
            <a:spAutoFit/>
          </a:bodyPr>
          <a:lstStyle/>
          <a:p>
            <a:pPr algn="l">
              <a:lnSpc>
                <a:spcPct val="140000"/>
              </a:lnSpc>
              <a:spcBef>
                <a:spcPts val="0"/>
              </a:spcBef>
              <a:spcAft>
                <a:spcPts val="0"/>
              </a:spcAft>
              <a:defRPr sz="2400">
                <a:solidFill>
                  <a:srgbClr val="000000"/>
                </a:solidFill>
              </a:defRPr>
            </a:pPr>
            <a:r>
              <a:rPr>
                <a:sym typeface="+mn-ea"/>
              </a:rPr>
              <a:t>阅读下列材料，回答第19至22题。</a:t>
            </a:r>
            <a:br>
              <a:rPr>
                <a:sym typeface="+mn-ea"/>
              </a:rPr>
            </a:br>
            <a:r>
              <a:rPr>
                <a:sym typeface="+mn-ea"/>
              </a:rPr>
              <a:t>　　</a:t>
            </a:r>
            <a:r>
              <a:rPr>
                <a:uFillTx/>
                <a:ea typeface="仿宋" panose="02010609060101010101" charset="-122"/>
                <a:sym typeface="+mn-ea"/>
              </a:rPr>
              <a:t>某中学开发了“智慧校园图书借阅系统”，学生可通过教室的终端机或手机App查询图书信息。系统采用人脸识别技术，学生只需刷脸即可完成身份验证并借阅图书。每本图书贴有RFID标签，通过感应设备自动记录借还状态。系统后台会分析学生的借阅数据，生成个性化阅读推荐，并通过校园网站定期发布热门图书榜单。管理员使用专用客户端管理图书信息，处理逾期归还等事务。</a:t>
            </a:r>
            <a:br>
              <a:rPr>
                <a:uFillTx/>
                <a:ea typeface="仿宋" panose="02010609060101010101" charset="-122"/>
                <a:sym typeface="+mn-ea"/>
              </a:rPr>
            </a:br>
            <a:r>
              <a:t>21.请列举该“智慧校园图书借阅系统”的三种硬件组成，并说明它们各自在系统中的主要作用。</a:t>
            </a:r>
          </a:p>
        </p:txBody>
      </p:sp>
      <p:sp>
        <p:nvSpPr>
          <p:cNvPr id="3" name="TextBox 2"/>
          <p:cNvSpPr txBox="1"/>
          <p:nvPr/>
        </p:nvSpPr>
        <p:spPr>
          <a:xfrm>
            <a:off x="457200" y="4687570"/>
            <a:ext cx="11277295" cy="129159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参考答案。终端机提供图书查询、借阅操作的人机交互界面；人脸识别设备采集学生面部特征，完成身份验证；RFID感应设备识别图书标签，记录图书借还状态；服务器存储数据，运行系统后台程序。</a:t>
            </a:r>
            <a:endParaRPr>
              <a:uFillTx/>
              <a:ea typeface="楷体" panose="02010609060101010101"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3928110"/>
          </a:xfrm>
          <a:prstGeom prst="rect">
            <a:avLst/>
          </a:prstGeom>
          <a:noFill/>
        </p:spPr>
        <p:txBody>
          <a:bodyPr wrap="square">
            <a:spAutoFit/>
          </a:bodyPr>
          <a:lstStyle/>
          <a:p>
            <a:pPr algn="l">
              <a:lnSpc>
                <a:spcPct val="130000"/>
              </a:lnSpc>
              <a:spcBef>
                <a:spcPts val="0"/>
              </a:spcBef>
              <a:spcAft>
                <a:spcPts val="0"/>
              </a:spcAft>
              <a:defRPr sz="2400">
                <a:solidFill>
                  <a:srgbClr val="000000"/>
                </a:solidFill>
              </a:defRPr>
            </a:pPr>
            <a:r>
              <a:rPr>
                <a:sym typeface="+mn-ea"/>
              </a:rPr>
              <a:t>阅读下列材料，回答第19至22题。</a:t>
            </a:r>
            <a:br>
              <a:rPr>
                <a:sym typeface="+mn-ea"/>
              </a:rPr>
            </a:br>
            <a:r>
              <a:rPr>
                <a:sym typeface="+mn-ea"/>
              </a:rPr>
              <a:t>　　</a:t>
            </a:r>
            <a:r>
              <a:rPr>
                <a:uFillTx/>
                <a:ea typeface="仿宋" panose="02010609060101010101" charset="-122"/>
                <a:sym typeface="+mn-ea"/>
              </a:rPr>
              <a:t>某中学开发了“智慧校园图书借阅系统”，学生可通过教室的终端机或手机App查询图书信息。系统采用人脸识别技术，学生只需刷脸即可完成身份验证并借阅图书。每本图书贴有RFID标签，通过感应设备自动记录借还状态。系统后台会分析学生的借阅数据，生成个性化阅读推荐，并通过校园网站定期发布热门图书榜单。管理员使用专用客户端管理图书信息，处理逾期归还等事务。</a:t>
            </a:r>
            <a:br>
              <a:rPr>
                <a:uFillTx/>
                <a:ea typeface="仿宋" panose="02010609060101010101" charset="-122"/>
                <a:sym typeface="+mn-ea"/>
              </a:rPr>
            </a:br>
            <a:r>
              <a:t>22.该系统通过分析借阅数据可以支持学校做出哪些科学决策？请结合具体应用场景说明。</a:t>
            </a:r>
          </a:p>
        </p:txBody>
      </p:sp>
      <p:sp>
        <p:nvSpPr>
          <p:cNvPr id="3" name="TextBox 2"/>
          <p:cNvSpPr txBox="1"/>
          <p:nvPr/>
        </p:nvSpPr>
        <p:spPr>
          <a:xfrm>
            <a:off x="457200" y="4349115"/>
            <a:ext cx="11277295" cy="1691640"/>
          </a:xfrm>
          <a:prstGeom prst="rect">
            <a:avLst/>
          </a:prstGeom>
          <a:noFill/>
        </p:spPr>
        <p:txBody>
          <a:bodyPr wrap="square">
            <a:spAutoFit/>
          </a:bodyPr>
          <a:lstStyle/>
          <a:p>
            <a:pPr lvl="0" algn="just">
              <a:lnSpc>
                <a:spcPct val="130000"/>
              </a:lnSpc>
              <a:buClrTx/>
              <a:buSzTx/>
              <a:buFontTx/>
              <a:defRPr sz="2000">
                <a:solidFill>
                  <a:srgbClr val="FF0000"/>
                </a:solidFill>
              </a:defRPr>
            </a:pPr>
            <a:r>
              <a:rPr>
                <a:uFillTx/>
                <a:ea typeface="楷体" panose="02010609060101010101" charset="-122"/>
                <a:sym typeface="+mn-ea"/>
              </a:rPr>
              <a:t>参考答案。①图书采购决策：根据热门图书榜单和借阅频率数据，了解学生阅读偏好，优化馆藏结构。②阅读推广决策：通过分析各年级的借阅差异，针对性地开展分级阅读活动。③空间规划决策：根据借阅高峰期数据，合理调整阅览室开放时间和座位安排。④课程建设决策：结合教学大纲，根据相关图书的借阅情况优化课程配套阅读书目。</a:t>
            </a:r>
            <a:endParaRPr>
              <a:uFillTx/>
              <a:ea typeface="楷体" panose="02010609060101010101"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5323205"/>
          </a:xfrm>
          <a:prstGeom prst="rect">
            <a:avLst/>
          </a:prstGeom>
          <a:noFill/>
        </p:spPr>
        <p:txBody>
          <a:bodyPr wrap="square">
            <a:spAutoFit/>
          </a:bodyPr>
          <a:lstStyle/>
          <a:p>
            <a:pPr algn="l">
              <a:lnSpc>
                <a:spcPct val="100000"/>
              </a:lnSpc>
              <a:spcBef>
                <a:spcPts val="0"/>
              </a:spcBef>
              <a:spcAft>
                <a:spcPts val="0"/>
              </a:spcAft>
              <a:defRPr sz="2400">
                <a:solidFill>
                  <a:srgbClr val="000000"/>
                </a:solidFill>
              </a:defRPr>
            </a:pPr>
            <a:r>
              <a:rPr sz="2000"/>
              <a:t>﻿1.</a:t>
            </a:r>
            <a:r>
              <a:rPr lang="en-US" sz="2000"/>
              <a:t>  </a:t>
            </a:r>
            <a:r>
              <a:rPr lang="en-US" altLang="zh-CN" sz="2000"/>
              <a:t>                  </a:t>
            </a:r>
            <a:r>
              <a:rPr sz="2000"/>
              <a:t>某超市配备了“智能购物车”，用户只需要将物品扫码后放入购物车，购物车就会自动计费，同时还具备商品推荐和导航功能。该系统的主要硬件参数及软件功能如表所示。</a:t>
            </a:r>
            <a:br>
              <a:rPr sz="2000"/>
            </a:br>
            <a:endParaRPr sz="2000"/>
          </a:p>
          <a:p>
            <a:pPr algn="l">
              <a:lnSpc>
                <a:spcPct val="100000"/>
              </a:lnSpc>
              <a:spcBef>
                <a:spcPts val="0"/>
              </a:spcBef>
              <a:spcAft>
                <a:spcPts val="0"/>
              </a:spcAft>
              <a:defRPr sz="2400">
                <a:solidFill>
                  <a:srgbClr val="000000"/>
                </a:solidFill>
              </a:defRPr>
            </a:pPr>
            <a:endParaRPr sz="2000"/>
          </a:p>
          <a:p>
            <a:pPr algn="l">
              <a:lnSpc>
                <a:spcPct val="100000"/>
              </a:lnSpc>
              <a:spcBef>
                <a:spcPts val="0"/>
              </a:spcBef>
              <a:spcAft>
                <a:spcPts val="0"/>
              </a:spcAft>
              <a:defRPr sz="2400">
                <a:solidFill>
                  <a:srgbClr val="000000"/>
                </a:solidFill>
              </a:defRPr>
            </a:pPr>
            <a:endParaRPr sz="2000"/>
          </a:p>
          <a:p>
            <a:pPr algn="l">
              <a:lnSpc>
                <a:spcPct val="100000"/>
              </a:lnSpc>
              <a:spcBef>
                <a:spcPts val="0"/>
              </a:spcBef>
              <a:spcAft>
                <a:spcPts val="0"/>
              </a:spcAft>
              <a:defRPr sz="2400">
                <a:solidFill>
                  <a:srgbClr val="000000"/>
                </a:solidFill>
              </a:defRPr>
            </a:pPr>
            <a:endParaRPr sz="2000"/>
          </a:p>
          <a:p>
            <a:pPr algn="l">
              <a:lnSpc>
                <a:spcPct val="100000"/>
              </a:lnSpc>
              <a:spcBef>
                <a:spcPts val="0"/>
              </a:spcBef>
              <a:spcAft>
                <a:spcPts val="0"/>
              </a:spcAft>
              <a:defRPr sz="2400">
                <a:solidFill>
                  <a:srgbClr val="000000"/>
                </a:solidFill>
              </a:defRPr>
            </a:pPr>
            <a:endParaRPr sz="2000"/>
          </a:p>
          <a:p>
            <a:pPr algn="l">
              <a:lnSpc>
                <a:spcPct val="100000"/>
              </a:lnSpc>
              <a:spcBef>
                <a:spcPts val="0"/>
              </a:spcBef>
              <a:spcAft>
                <a:spcPts val="0"/>
              </a:spcAft>
              <a:defRPr sz="2400">
                <a:solidFill>
                  <a:srgbClr val="000000"/>
                </a:solidFill>
              </a:defRPr>
            </a:pPr>
            <a:endParaRPr sz="2000"/>
          </a:p>
          <a:p>
            <a:pPr algn="l">
              <a:lnSpc>
                <a:spcPct val="100000"/>
              </a:lnSpc>
              <a:spcBef>
                <a:spcPts val="0"/>
              </a:spcBef>
              <a:spcAft>
                <a:spcPts val="0"/>
              </a:spcAft>
              <a:defRPr sz="2400">
                <a:solidFill>
                  <a:srgbClr val="000000"/>
                </a:solidFill>
              </a:defRPr>
            </a:pPr>
            <a:endParaRPr sz="2000"/>
          </a:p>
          <a:p>
            <a:pPr algn="l">
              <a:lnSpc>
                <a:spcPct val="100000"/>
              </a:lnSpc>
              <a:spcBef>
                <a:spcPts val="0"/>
              </a:spcBef>
              <a:spcAft>
                <a:spcPts val="0"/>
              </a:spcAft>
              <a:defRPr sz="2400">
                <a:solidFill>
                  <a:srgbClr val="000000"/>
                </a:solidFill>
              </a:defRPr>
            </a:pPr>
            <a:endParaRPr sz="2000"/>
          </a:p>
          <a:p>
            <a:pPr algn="l">
              <a:lnSpc>
                <a:spcPct val="100000"/>
              </a:lnSpc>
              <a:spcBef>
                <a:spcPts val="0"/>
              </a:spcBef>
              <a:spcAft>
                <a:spcPts val="0"/>
              </a:spcAft>
              <a:defRPr sz="2400">
                <a:solidFill>
                  <a:srgbClr val="000000"/>
                </a:solidFill>
              </a:defRPr>
            </a:pPr>
            <a:endParaRPr sz="2000"/>
          </a:p>
          <a:p>
            <a:pPr algn="l">
              <a:lnSpc>
                <a:spcPct val="100000"/>
              </a:lnSpc>
              <a:spcBef>
                <a:spcPts val="0"/>
              </a:spcBef>
              <a:spcAft>
                <a:spcPts val="0"/>
              </a:spcAft>
              <a:defRPr sz="2400">
                <a:solidFill>
                  <a:srgbClr val="000000"/>
                </a:solidFill>
              </a:defRPr>
            </a:pPr>
            <a:endParaRPr sz="2000"/>
          </a:p>
          <a:p>
            <a:pPr algn="l">
              <a:lnSpc>
                <a:spcPct val="100000"/>
              </a:lnSpc>
              <a:spcBef>
                <a:spcPts val="0"/>
              </a:spcBef>
              <a:spcAft>
                <a:spcPts val="0"/>
              </a:spcAft>
              <a:defRPr sz="2400">
                <a:solidFill>
                  <a:srgbClr val="000000"/>
                </a:solidFill>
              </a:defRPr>
            </a:pPr>
            <a:r>
              <a:rPr sz="2000"/>
              <a:t>下列关于该信息系统中数据的说法，</a:t>
            </a:r>
            <a:r>
              <a:rPr sz="2000" b="1"/>
              <a:t>不正确</a:t>
            </a:r>
            <a:r>
              <a:rPr sz="2000"/>
              <a:t>的是		（　　）</a:t>
            </a:r>
            <a:br>
              <a:rPr sz="2000"/>
            </a:br>
            <a:r>
              <a:rPr sz="2000"/>
              <a:t>A.用户扫码获得的商品数据，可以保存在购物车的智能终端上</a:t>
            </a:r>
            <a:br>
              <a:rPr sz="2000"/>
            </a:br>
            <a:r>
              <a:rPr sz="2000"/>
              <a:t>B.用户登录购物系统后，以往的消费数据会从系统数据库中被提取并分析</a:t>
            </a:r>
            <a:br>
              <a:rPr sz="2000"/>
            </a:br>
            <a:r>
              <a:rPr sz="2000"/>
              <a:t>C.用户的购买记录在用户付款结算后会保存到系统数据库中</a:t>
            </a:r>
            <a:br>
              <a:rPr sz="2000"/>
            </a:br>
            <a:r>
              <a:rPr sz="2000"/>
              <a:t>D.用户增删当前购物车的商品，必须实时将数据上传到系统数据库</a:t>
            </a:r>
            <a:endParaRPr sz="2000"/>
          </a:p>
        </p:txBody>
      </p:sp>
      <p:sp>
        <p:nvSpPr>
          <p:cNvPr id="3" name="TextBox 2"/>
          <p:cNvSpPr txBox="1"/>
          <p:nvPr/>
        </p:nvSpPr>
        <p:spPr>
          <a:xfrm>
            <a:off x="8848090" y="4556760"/>
            <a:ext cx="3112135" cy="1106805"/>
          </a:xfrm>
          <a:prstGeom prst="rect">
            <a:avLst/>
          </a:prstGeom>
          <a:noFill/>
        </p:spPr>
        <p:txBody>
          <a:bodyPr wrap="square">
            <a:spAutoFit/>
          </a:bodyPr>
          <a:lstStyle/>
          <a:p>
            <a:pPr algn="just">
              <a:lnSpc>
                <a:spcPct val="110000"/>
              </a:lnSpc>
              <a:spcBef>
                <a:spcPts val="0"/>
              </a:spcBef>
              <a:spcAft>
                <a:spcPts val="0"/>
              </a:spcAft>
              <a:defRPr sz="2000">
                <a:solidFill>
                  <a:srgbClr val="FF0000"/>
                </a:solidFill>
              </a:defRPr>
            </a:pPr>
            <a:r>
              <a:rPr>
                <a:solidFill>
                  <a:srgbClr val="FF0000"/>
                </a:solidFill>
                <a:uFillTx/>
                <a:ea typeface="楷体" panose="02010609060101010101" charset="-122"/>
              </a:rPr>
              <a:t>一般在最终结算时，再将相关的购物信息上传到系统数据库用于处理交易。</a:t>
            </a:r>
            <a:endParaRPr>
              <a:solidFill>
                <a:srgbClr val="FF0000"/>
              </a:solidFill>
              <a:uFillTx/>
              <a:ea typeface="楷体" panose="02010609060101010101" charset="-122"/>
            </a:endParaRPr>
          </a:p>
        </p:txBody>
      </p:sp>
      <p:pic>
        <p:nvPicPr>
          <p:cNvPr id="4" name="图片 3"/>
          <p:cNvPicPr>
            <a:picLocks noChangeAspect="1"/>
          </p:cNvPicPr>
          <p:nvPr/>
        </p:nvPicPr>
        <p:blipFill>
          <a:blip r:embed="rId1"/>
          <a:stretch>
            <a:fillRect/>
          </a:stretch>
        </p:blipFill>
        <p:spPr>
          <a:xfrm>
            <a:off x="3044190" y="1243965"/>
            <a:ext cx="5991901" cy="2952000"/>
          </a:xfrm>
          <a:prstGeom prst="rect">
            <a:avLst/>
          </a:prstGeom>
        </p:spPr>
      </p:pic>
      <p:sp>
        <p:nvSpPr>
          <p:cNvPr id="9" name="文本框 8"/>
          <p:cNvSpPr txBox="1"/>
          <p:nvPr>
            <p:custDataLst>
              <p:tags r:id="rId2"/>
            </p:custDataLst>
          </p:nvPr>
        </p:nvSpPr>
        <p:spPr>
          <a:xfrm>
            <a:off x="7228840" y="409003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D</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87985" y="529526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pic>
        <p:nvPicPr>
          <p:cNvPr id="5" name="图片 4"/>
          <p:cNvPicPr>
            <a:picLocks noChangeAspect="1"/>
          </p:cNvPicPr>
          <p:nvPr/>
        </p:nvPicPr>
        <p:blipFill>
          <a:blip r:embed="rId3"/>
          <a:stretch>
            <a:fillRect/>
          </a:stretch>
        </p:blipFill>
        <p:spPr>
          <a:xfrm>
            <a:off x="779145" y="443865"/>
            <a:ext cx="1234440" cy="43497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141605"/>
            <a:ext cx="11277295" cy="4050030"/>
          </a:xfrm>
          <a:prstGeom prst="rect">
            <a:avLst/>
          </a:prstGeom>
          <a:noFill/>
        </p:spPr>
        <p:txBody>
          <a:bodyPr wrap="square">
            <a:spAutoFit/>
          </a:bodyPr>
          <a:lstStyle/>
          <a:p>
            <a:pPr algn="l">
              <a:lnSpc>
                <a:spcPct val="130000"/>
              </a:lnSpc>
              <a:spcBef>
                <a:spcPts val="0"/>
              </a:spcBef>
              <a:spcAft>
                <a:spcPts val="0"/>
              </a:spcAft>
              <a:defRPr sz="2400">
                <a:solidFill>
                  <a:srgbClr val="000000"/>
                </a:solidFill>
              </a:defRPr>
            </a:pPr>
            <a:r>
              <a:rPr sz="2200"/>
              <a:t>2.</a:t>
            </a:r>
            <a:r>
              <a:rPr lang="en-US" altLang="zh-CN" sz="2200">
                <a:uFillTx/>
                <a:latin typeface="Times New Roman" panose="02020603050405020304" charset="0"/>
                <a:ea typeface="宋体" panose="02010600030101010101" pitchFamily="2" charset="-122"/>
                <a:cs typeface="宋体" panose="02010600030101010101" pitchFamily="2" charset="-122"/>
                <a:sym typeface="+mn-ea"/>
              </a:rPr>
              <a:t>                  </a:t>
            </a:r>
            <a:r>
              <a:rPr sz="2200"/>
              <a:t>小明家安装了某智能家居系统，该系统具备室温自动调节功能：温度传感器采集温度数据，并上传到服务器，当室温超过或低于所设定的阈值时，由服务器发出指令，控制空调设备实现室温自动调节。系统通过“光猫”接入互联网，小明在移动终端安装该系统的App，可以远程查看、控制家里的温度。下列关于该信息系统组成的说法，正确的是	（　　）</a:t>
            </a:r>
            <a:br>
              <a:rPr sz="2200"/>
            </a:br>
            <a:r>
              <a:rPr sz="2200"/>
              <a:t>A.该系统的数据包含温度、阈值</a:t>
            </a:r>
            <a:br>
              <a:rPr sz="2200"/>
            </a:br>
            <a:r>
              <a:rPr sz="2200"/>
              <a:t>B.该系统的用户只有小明及其家人</a:t>
            </a:r>
            <a:br>
              <a:rPr sz="2200"/>
            </a:br>
            <a:r>
              <a:rPr sz="2200"/>
              <a:t>C.该系统的软件均为应用软件</a:t>
            </a:r>
            <a:br>
              <a:rPr sz="2200"/>
            </a:br>
            <a:r>
              <a:rPr sz="2200"/>
              <a:t>D.该系统的硬件只有服务器和“光猫”</a:t>
            </a:r>
            <a:endParaRPr sz="2200"/>
          </a:p>
        </p:txBody>
      </p:sp>
      <p:sp>
        <p:nvSpPr>
          <p:cNvPr id="3" name="TextBox 2"/>
          <p:cNvSpPr txBox="1"/>
          <p:nvPr/>
        </p:nvSpPr>
        <p:spPr>
          <a:xfrm>
            <a:off x="457200" y="4026535"/>
            <a:ext cx="11277295" cy="1863725"/>
          </a:xfrm>
          <a:prstGeom prst="rect">
            <a:avLst/>
          </a:prstGeom>
          <a:noFill/>
        </p:spPr>
        <p:txBody>
          <a:bodyPr wrap="square">
            <a:spAutoFit/>
          </a:bodyPr>
          <a:lstStyle/>
          <a:p>
            <a:pPr lvl="0" algn="just">
              <a:lnSpc>
                <a:spcPct val="120000"/>
              </a:lnSpc>
              <a:spcBef>
                <a:spcPts val="0"/>
              </a:spcBef>
              <a:spcAft>
                <a:spcPts val="0"/>
              </a:spcAft>
              <a:buClrTx/>
              <a:buSzTx/>
              <a:buFontTx/>
              <a:defRPr sz="2000">
                <a:solidFill>
                  <a:srgbClr val="FF0000"/>
                </a:solidFill>
              </a:defRPr>
            </a:pPr>
            <a:r>
              <a:rPr sz="2400">
                <a:uFillTx/>
                <a:ea typeface="楷体" panose="02010609060101010101" charset="-122"/>
                <a:sym typeface="+mn-ea"/>
              </a:rPr>
              <a:t>信息系统中的用户范围很广，小明及其家人属于系统的使用者，除此之外，系统的维护人员、数据库管理员等都属于系统的用户。该系统中的软件包含系统软件和应用软件。信息系统中的硬件是信息系统中看得见、摸得着的设备，该系统中的硬件除了服务器和“光猫”，还有温度传感器、空调、移动终端等。</a:t>
            </a:r>
            <a:endParaRPr sz="2400">
              <a:uFillTx/>
              <a:ea typeface="楷体" panose="02010609060101010101" charset="-122"/>
              <a:sym typeface="+mn-ea"/>
            </a:endParaRPr>
          </a:p>
        </p:txBody>
      </p:sp>
      <p:pic>
        <p:nvPicPr>
          <p:cNvPr id="4" name="图片 3"/>
          <p:cNvPicPr>
            <a:picLocks noChangeAspect="1"/>
          </p:cNvPicPr>
          <p:nvPr/>
        </p:nvPicPr>
        <p:blipFill>
          <a:blip r:embed="rId1"/>
          <a:stretch>
            <a:fillRect/>
          </a:stretch>
        </p:blipFill>
        <p:spPr>
          <a:xfrm>
            <a:off x="788035" y="197485"/>
            <a:ext cx="1234440" cy="434975"/>
          </a:xfrm>
          <a:prstGeom prst="rect">
            <a:avLst/>
          </a:prstGeom>
        </p:spPr>
      </p:pic>
      <p:sp>
        <p:nvSpPr>
          <p:cNvPr id="9" name="文本框 8"/>
          <p:cNvSpPr txBox="1"/>
          <p:nvPr>
            <p:custDataLst>
              <p:tags r:id="rId2"/>
            </p:custDataLst>
          </p:nvPr>
        </p:nvSpPr>
        <p:spPr>
          <a:xfrm>
            <a:off x="848360" y="1874520"/>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A</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87985" y="2235200"/>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210185"/>
            <a:ext cx="11277295" cy="3969385"/>
          </a:xfrm>
          <a:prstGeom prst="rect">
            <a:avLst/>
          </a:prstGeom>
          <a:noFill/>
        </p:spPr>
        <p:txBody>
          <a:bodyPr wrap="square">
            <a:spAutoFit/>
          </a:bodyPr>
          <a:lstStyle/>
          <a:p>
            <a:pPr algn="l">
              <a:lnSpc>
                <a:spcPct val="150000"/>
              </a:lnSpc>
              <a:defRPr sz="2400">
                <a:solidFill>
                  <a:srgbClr val="000000"/>
                </a:solidFill>
              </a:defRPr>
            </a:pPr>
            <a:r>
              <a:t>3.</a:t>
            </a:r>
            <a:r>
              <a:rPr lang="en-US" altLang="zh-CN">
                <a:uFillTx/>
                <a:latin typeface="Times New Roman" panose="02020603050405020304" charset="0"/>
                <a:ea typeface="宋体" panose="02010600030101010101" pitchFamily="2" charset="-122"/>
                <a:cs typeface="宋体" panose="02010600030101010101" pitchFamily="2" charset="-122"/>
                <a:sym typeface="+mn-ea"/>
              </a:rPr>
              <a:t>                  </a:t>
            </a:r>
            <a:r>
              <a:t>某校师生可在学校图书馆自助设备上借还图书，还可通过在线图书馆系统查看借阅记录、续借图书、浏览新书推荐。下列关于数据的说法，正确的是	（　　）</a:t>
            </a:r>
            <a:br/>
            <a:r>
              <a:t>A.图书的封面图像和馆藏数量在编码方式上没有差异</a:t>
            </a:r>
            <a:br/>
            <a:r>
              <a:t>B.数据库的应用降低了图书数据管理的效率</a:t>
            </a:r>
            <a:br/>
            <a:r>
              <a:t>C.对借阅数据的加工处理可为图书采购提供依据</a:t>
            </a:r>
            <a:br/>
            <a:r>
              <a:t>D.图书借还的数据仅存储在自助设备中</a:t>
            </a:r>
          </a:p>
        </p:txBody>
      </p:sp>
      <p:sp>
        <p:nvSpPr>
          <p:cNvPr id="3" name="TextBox 2"/>
          <p:cNvSpPr txBox="1"/>
          <p:nvPr/>
        </p:nvSpPr>
        <p:spPr>
          <a:xfrm>
            <a:off x="393700" y="3806825"/>
            <a:ext cx="11601450" cy="2489200"/>
          </a:xfrm>
          <a:prstGeom prst="rect">
            <a:avLst/>
          </a:prstGeom>
          <a:noFill/>
        </p:spPr>
        <p:txBody>
          <a:bodyPr wrap="square">
            <a:spAutoFit/>
          </a:bodyPr>
          <a:lstStyle/>
          <a:p>
            <a:pPr lvl="0" algn="just">
              <a:lnSpc>
                <a:spcPct val="130000"/>
              </a:lnSpc>
              <a:buClrTx/>
              <a:buSzTx/>
              <a:buFontTx/>
              <a:defRPr sz="2000">
                <a:solidFill>
                  <a:srgbClr val="FF0000"/>
                </a:solidFill>
              </a:defRPr>
            </a:pPr>
            <a:r>
              <a:rPr sz="2400">
                <a:uFillTx/>
                <a:ea typeface="楷体" panose="02010609060101010101" charset="-122"/>
                <a:sym typeface="+mn-ea"/>
              </a:rPr>
              <a:t>图书的封面图像是图像数据，通常使用JPEG、PNG等图像编码方式，馆藏数量是数值数据，通常使用整数、浮点数等数字编码方式，两者存在显著差异。数据库的应用提升了图书数据管理的效率，实现了数据的集中存储、快速检索、高效更新和共享。最终图书借还的数据会存储在服务器的数据库中，以确保数据的完整性、安全性和可管理性。</a:t>
            </a:r>
            <a:endParaRPr sz="2400">
              <a:uFillTx/>
              <a:ea typeface="楷体" panose="02010609060101010101" charset="-122"/>
              <a:sym typeface="+mn-ea"/>
            </a:endParaRPr>
          </a:p>
        </p:txBody>
      </p:sp>
      <p:pic>
        <p:nvPicPr>
          <p:cNvPr id="4" name="图片 3"/>
          <p:cNvPicPr>
            <a:picLocks noChangeAspect="1"/>
          </p:cNvPicPr>
          <p:nvPr/>
        </p:nvPicPr>
        <p:blipFill>
          <a:blip r:embed="rId1"/>
          <a:stretch>
            <a:fillRect/>
          </a:stretch>
        </p:blipFill>
        <p:spPr>
          <a:xfrm>
            <a:off x="854075" y="344805"/>
            <a:ext cx="1234440" cy="434975"/>
          </a:xfrm>
          <a:prstGeom prst="rect">
            <a:avLst/>
          </a:prstGeom>
        </p:spPr>
      </p:pic>
      <p:sp>
        <p:nvSpPr>
          <p:cNvPr id="9" name="文本框 8"/>
          <p:cNvSpPr txBox="1"/>
          <p:nvPr>
            <p:custDataLst>
              <p:tags r:id="rId2"/>
            </p:custDataLst>
          </p:nvPr>
        </p:nvSpPr>
        <p:spPr>
          <a:xfrm>
            <a:off x="916305" y="136207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93700" y="298132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291330"/>
          </a:xfrm>
          <a:prstGeom prst="rect">
            <a:avLst/>
          </a:prstGeom>
          <a:noFill/>
        </p:spPr>
        <p:txBody>
          <a:bodyPr wrap="square">
            <a:spAutoFit/>
          </a:bodyPr>
          <a:lstStyle/>
          <a:p>
            <a:pPr algn="l">
              <a:lnSpc>
                <a:spcPct val="130000"/>
              </a:lnSpc>
              <a:spcBef>
                <a:spcPts val="0"/>
              </a:spcBef>
              <a:spcAft>
                <a:spcPts val="0"/>
              </a:spcAft>
              <a:defRPr sz="2400">
                <a:solidFill>
                  <a:srgbClr val="000000"/>
                </a:solidFill>
              </a:defRPr>
            </a:pPr>
            <a:r>
              <a:rPr sz="2100">
                <a:sym typeface="+mn-ea"/>
              </a:rPr>
              <a:t>阅读下列材料，回答第4至5题。</a:t>
            </a:r>
            <a:br>
              <a:rPr sz="2100">
                <a:sym typeface="+mn-ea"/>
              </a:rPr>
            </a:br>
            <a:r>
              <a:rPr sz="2100">
                <a:sym typeface="+mn-ea"/>
              </a:rPr>
              <a:t>　　</a:t>
            </a:r>
            <a:r>
              <a:rPr sz="2100">
                <a:solidFill>
                  <a:srgbClr val="000000"/>
                </a:solidFill>
                <a:uFillTx/>
                <a:ea typeface="仿宋" panose="02010609060101010101" charset="-122"/>
                <a:sym typeface="+mn-ea"/>
              </a:rPr>
              <a:t>某公司开发了“共享借车系统”，在汽车油量或电量高于阈值时，用户可通过手机软件解锁身边的汽车，享受随时随地有车开的共享出行服务，公司后台还能自动计费和管理。该信息系统还提供“租车借车”服务，用户将自己空闲的车“租”给该系统后，不仅可以享受免费“借车”，还能获得“租金”。</a:t>
            </a:r>
            <a:endParaRPr sz="2100">
              <a:solidFill>
                <a:srgbClr val="000000"/>
              </a:solidFill>
              <a:uFillTx/>
              <a:ea typeface="仿宋" panose="02010609060101010101" charset="-122"/>
              <a:sym typeface="+mn-ea"/>
            </a:endParaRPr>
          </a:p>
          <a:p>
            <a:pPr algn="l">
              <a:lnSpc>
                <a:spcPct val="130000"/>
              </a:lnSpc>
              <a:spcBef>
                <a:spcPts val="0"/>
              </a:spcBef>
              <a:spcAft>
                <a:spcPts val="0"/>
              </a:spcAft>
              <a:defRPr sz="2400">
                <a:solidFill>
                  <a:srgbClr val="000000"/>
                </a:solidFill>
              </a:defRPr>
            </a:pPr>
            <a:r>
              <a:rPr sz="2100"/>
              <a:t>4.下列关于该信息系统组成的说法，正确的是		（　　）</a:t>
            </a:r>
            <a:br>
              <a:rPr sz="2100"/>
            </a:br>
            <a:r>
              <a:rPr sz="2100"/>
              <a:t>A.解锁汽车的手机软件属于系统软件</a:t>
            </a:r>
            <a:br>
              <a:rPr sz="2100"/>
            </a:br>
            <a:r>
              <a:rPr sz="2100"/>
              <a:t>B.该信息系统的用户只包括使用者和程序设计人员</a:t>
            </a:r>
            <a:br>
              <a:rPr sz="2100"/>
            </a:br>
            <a:r>
              <a:rPr sz="2100"/>
              <a:t>C.用户解锁汽车的手机属于该信息系统的硬件</a:t>
            </a:r>
            <a:br>
              <a:rPr sz="2100"/>
            </a:br>
            <a:r>
              <a:rPr sz="2100"/>
              <a:t>D.该信息系统产生的所有数据都属于信息系统的重要资源</a:t>
            </a:r>
            <a:endParaRPr sz="2100"/>
          </a:p>
        </p:txBody>
      </p:sp>
      <p:sp>
        <p:nvSpPr>
          <p:cNvPr id="3" name="TextBox 2"/>
          <p:cNvSpPr txBox="1"/>
          <p:nvPr/>
        </p:nvSpPr>
        <p:spPr>
          <a:xfrm>
            <a:off x="457200" y="4743450"/>
            <a:ext cx="11277295" cy="1322070"/>
          </a:xfrm>
          <a:prstGeom prst="rect">
            <a:avLst/>
          </a:prstGeom>
          <a:noFill/>
        </p:spPr>
        <p:txBody>
          <a:bodyPr wrap="square">
            <a:spAutoFit/>
          </a:bodyPr>
          <a:lstStyle/>
          <a:p>
            <a:pPr lvl="0" algn="just">
              <a:lnSpc>
                <a:spcPct val="100000"/>
              </a:lnSpc>
              <a:spcBef>
                <a:spcPts val="0"/>
              </a:spcBef>
              <a:spcAft>
                <a:spcPts val="0"/>
              </a:spcAft>
              <a:buClrTx/>
              <a:buSzTx/>
              <a:buFontTx/>
              <a:defRPr sz="2000">
                <a:solidFill>
                  <a:srgbClr val="FF0000"/>
                </a:solidFill>
              </a:defRPr>
            </a:pPr>
            <a:r>
              <a:rPr>
                <a:uFillTx/>
                <a:ea typeface="楷体" panose="02010609060101010101" charset="-122"/>
                <a:sym typeface="+mn-ea"/>
              </a:rPr>
              <a:t>解锁汽车的手机软件属于应用软件，系统软件是指控制和协调计算机及外部设备，支持软件开发和运行的软件。信息系统中的用户包括信息系统的使用者、计算机和非计算机设备的操作与维护人员、程序设计员、数据库管理员、系统分析员、信息系统的管理人员等。有组织的数据是信息系统的重要资源。</a:t>
            </a:r>
            <a:endParaRPr>
              <a:uFillTx/>
              <a:ea typeface="楷体" panose="02010609060101010101" charset="-122"/>
              <a:sym typeface="+mn-ea"/>
            </a:endParaRPr>
          </a:p>
        </p:txBody>
      </p:sp>
      <p:sp>
        <p:nvSpPr>
          <p:cNvPr id="9" name="文本框 8"/>
          <p:cNvSpPr txBox="1"/>
          <p:nvPr>
            <p:custDataLst>
              <p:tags r:id="rId1"/>
            </p:custDataLst>
          </p:nvPr>
        </p:nvSpPr>
        <p:spPr>
          <a:xfrm>
            <a:off x="7228840" y="258508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457200" y="3752850"/>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291330"/>
          </a:xfrm>
          <a:prstGeom prst="rect">
            <a:avLst/>
          </a:prstGeom>
          <a:noFill/>
        </p:spPr>
        <p:txBody>
          <a:bodyPr wrap="square">
            <a:spAutoFit/>
          </a:bodyPr>
          <a:lstStyle/>
          <a:p>
            <a:pPr algn="l">
              <a:lnSpc>
                <a:spcPct val="130000"/>
              </a:lnSpc>
              <a:spcBef>
                <a:spcPts val="0"/>
              </a:spcBef>
              <a:spcAft>
                <a:spcPts val="0"/>
              </a:spcAft>
              <a:defRPr sz="2400">
                <a:solidFill>
                  <a:srgbClr val="000000"/>
                </a:solidFill>
              </a:defRPr>
            </a:pPr>
            <a:r>
              <a:rPr sz="2100">
                <a:sym typeface="+mn-ea"/>
              </a:rPr>
              <a:t>阅读下列材料，回答第4至5题。</a:t>
            </a:r>
            <a:br>
              <a:rPr sz="2100">
                <a:sym typeface="+mn-ea"/>
              </a:rPr>
            </a:br>
            <a:r>
              <a:rPr sz="2100">
                <a:sym typeface="+mn-ea"/>
              </a:rPr>
              <a:t>　　</a:t>
            </a:r>
            <a:r>
              <a:rPr sz="2100">
                <a:uFillTx/>
                <a:ea typeface="仿宋" panose="02010609060101010101" charset="-122"/>
                <a:sym typeface="+mn-ea"/>
              </a:rPr>
              <a:t>某公司开发了“共享借车系统”，在汽车油量或电量高于阈值时，用户可通过手机软件解锁身边的汽车，享受随时随地有车开的共享出行服务，公司后台还能自动计费和管理。该信息系统还提供“租车借车”服务，用户将自己空闲的车“租”给该系统后，不仅可以享受免费“借车”，还能获得“租金”。</a:t>
            </a:r>
            <a:endParaRPr sz="2100">
              <a:solidFill>
                <a:srgbClr val="000000"/>
              </a:solidFill>
              <a:uFillTx/>
              <a:ea typeface="仿宋" panose="02010609060101010101" charset="-122"/>
              <a:sym typeface="+mn-ea"/>
            </a:endParaRPr>
          </a:p>
          <a:p>
            <a:pPr algn="l">
              <a:lnSpc>
                <a:spcPct val="130000"/>
              </a:lnSpc>
              <a:spcBef>
                <a:spcPts val="0"/>
              </a:spcBef>
              <a:spcAft>
                <a:spcPts val="0"/>
              </a:spcAft>
              <a:defRPr sz="2400">
                <a:solidFill>
                  <a:srgbClr val="000000"/>
                </a:solidFill>
              </a:defRPr>
            </a:pPr>
            <a:r>
              <a:rPr sz="2100"/>
              <a:t>5.下列关于该信息系统的说法，正确的是		（　　）</a:t>
            </a:r>
            <a:br>
              <a:rPr sz="2100"/>
            </a:br>
            <a:r>
              <a:rPr sz="2100"/>
              <a:t>A.该系统后台服务器的数据能够被所有人获取</a:t>
            </a:r>
            <a:br>
              <a:rPr sz="2100"/>
            </a:br>
            <a:r>
              <a:rPr sz="2100"/>
              <a:t>B.手机、汽车、后台服务器等通过网络传输数据</a:t>
            </a:r>
            <a:br>
              <a:rPr sz="2100"/>
            </a:br>
            <a:r>
              <a:rPr sz="2100"/>
              <a:t>C.用户使用手机解锁汽车，说明该信息系统无须输入数据</a:t>
            </a:r>
            <a:br>
              <a:rPr sz="2100"/>
            </a:br>
            <a:r>
              <a:rPr sz="2100"/>
              <a:t>D.在该信息系统中，各用户的数据存储在自己的手机里</a:t>
            </a:r>
            <a:endParaRPr sz="2100"/>
          </a:p>
        </p:txBody>
      </p:sp>
      <p:sp>
        <p:nvSpPr>
          <p:cNvPr id="3" name="TextBox 2"/>
          <p:cNvSpPr txBox="1"/>
          <p:nvPr/>
        </p:nvSpPr>
        <p:spPr>
          <a:xfrm>
            <a:off x="457200" y="4654550"/>
            <a:ext cx="11277295" cy="1529715"/>
          </a:xfrm>
          <a:prstGeom prst="rect">
            <a:avLst/>
          </a:prstGeom>
          <a:noFill/>
        </p:spPr>
        <p:txBody>
          <a:bodyPr wrap="square">
            <a:spAutoFit/>
          </a:bodyPr>
          <a:lstStyle/>
          <a:p>
            <a:pPr lvl="0" algn="just">
              <a:lnSpc>
                <a:spcPct val="130000"/>
              </a:lnSpc>
              <a:buClrTx/>
              <a:buSzTx/>
              <a:buFontTx/>
              <a:defRPr sz="2000">
                <a:solidFill>
                  <a:srgbClr val="FF0000"/>
                </a:solidFill>
              </a:defRPr>
            </a:pPr>
            <a:r>
              <a:rPr sz="2400">
                <a:uFillTx/>
                <a:ea typeface="楷体" panose="02010609060101010101" charset="-122"/>
                <a:sym typeface="+mn-ea"/>
              </a:rPr>
              <a:t>该系统后台服务器的数据并不能被所有人获取共享。用户使用手机解锁汽车时，需要扫码或输入用户信息进行确认，属于输入数据。在信息系统中，数据一般存储在数据库里。</a:t>
            </a:r>
            <a:endParaRPr sz="2400">
              <a:uFillTx/>
              <a:ea typeface="楷体" panose="02010609060101010101" charset="-122"/>
              <a:sym typeface="+mn-ea"/>
            </a:endParaRPr>
          </a:p>
        </p:txBody>
      </p:sp>
      <p:sp>
        <p:nvSpPr>
          <p:cNvPr id="9" name="文本框 8"/>
          <p:cNvSpPr txBox="1"/>
          <p:nvPr>
            <p:custDataLst>
              <p:tags r:id="rId1"/>
            </p:custDataLst>
          </p:nvPr>
        </p:nvSpPr>
        <p:spPr>
          <a:xfrm>
            <a:off x="7285355" y="2622550"/>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B</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59410" y="3429000"/>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5323205"/>
          </a:xfrm>
          <a:prstGeom prst="rect">
            <a:avLst/>
          </a:prstGeom>
          <a:noFill/>
        </p:spPr>
        <p:txBody>
          <a:bodyPr wrap="square">
            <a:spAutoFit/>
          </a:bodyPr>
          <a:lstStyle/>
          <a:p>
            <a:pPr algn="l">
              <a:lnSpc>
                <a:spcPct val="100000"/>
              </a:lnSpc>
              <a:spcBef>
                <a:spcPts val="0"/>
              </a:spcBef>
              <a:spcAft>
                <a:spcPts val="0"/>
              </a:spcAft>
              <a:defRPr sz="2400">
                <a:solidFill>
                  <a:srgbClr val="000000"/>
                </a:solidFill>
              </a:defRPr>
            </a:pPr>
            <a:r>
              <a:rPr sz="2000">
                <a:sym typeface="+mn-ea"/>
              </a:rPr>
              <a:t>阅读下列材料，回答第6至7题。</a:t>
            </a:r>
            <a:br>
              <a:rPr sz="2000">
                <a:sym typeface="+mn-ea"/>
              </a:rPr>
            </a:br>
            <a:r>
              <a:rPr sz="2000">
                <a:sym typeface="+mn-ea"/>
              </a:rPr>
              <a:t>　　</a:t>
            </a:r>
            <a:r>
              <a:rPr sz="2000">
                <a:solidFill>
                  <a:srgbClr val="000000"/>
                </a:solidFill>
                <a:uFillTx/>
                <a:ea typeface="仿宋" panose="02010609060101010101" charset="-122"/>
                <a:sym typeface="+mn-ea"/>
              </a:rPr>
              <a:t>某水果连锁店“智能收银系统”中，AI收银秤具备自动识别水果品种、称重、应付金额计算、扫码支付等功能，同时还具备和服务器数据库进行数据交换的功能。该系统主要设备的部分参数与功能如下表所示：</a:t>
            </a:r>
            <a:br>
              <a:rPr sz="2000">
                <a:sym typeface="+mn-ea"/>
              </a:rPr>
            </a:br>
            <a:endParaRPr sz="2000"/>
          </a:p>
          <a:p>
            <a:pPr algn="l">
              <a:lnSpc>
                <a:spcPct val="100000"/>
              </a:lnSpc>
              <a:spcBef>
                <a:spcPts val="0"/>
              </a:spcBef>
              <a:spcAft>
                <a:spcPts val="0"/>
              </a:spcAft>
              <a:defRPr sz="2400">
                <a:solidFill>
                  <a:srgbClr val="000000"/>
                </a:solidFill>
              </a:defRPr>
            </a:pPr>
            <a:endParaRPr sz="2000"/>
          </a:p>
          <a:p>
            <a:pPr algn="l">
              <a:lnSpc>
                <a:spcPct val="100000"/>
              </a:lnSpc>
              <a:spcBef>
                <a:spcPts val="0"/>
              </a:spcBef>
              <a:spcAft>
                <a:spcPts val="0"/>
              </a:spcAft>
              <a:defRPr sz="2400">
                <a:solidFill>
                  <a:srgbClr val="000000"/>
                </a:solidFill>
              </a:defRPr>
            </a:pPr>
            <a:endParaRPr sz="2000"/>
          </a:p>
          <a:p>
            <a:pPr algn="l">
              <a:lnSpc>
                <a:spcPct val="100000"/>
              </a:lnSpc>
              <a:spcBef>
                <a:spcPts val="0"/>
              </a:spcBef>
              <a:spcAft>
                <a:spcPts val="0"/>
              </a:spcAft>
              <a:defRPr sz="2400">
                <a:solidFill>
                  <a:srgbClr val="000000"/>
                </a:solidFill>
              </a:defRPr>
            </a:pPr>
            <a:endParaRPr sz="2000"/>
          </a:p>
          <a:p>
            <a:pPr algn="l">
              <a:lnSpc>
                <a:spcPct val="100000"/>
              </a:lnSpc>
              <a:spcBef>
                <a:spcPts val="0"/>
              </a:spcBef>
              <a:spcAft>
                <a:spcPts val="0"/>
              </a:spcAft>
              <a:defRPr sz="2400">
                <a:solidFill>
                  <a:srgbClr val="000000"/>
                </a:solidFill>
              </a:defRPr>
            </a:pPr>
            <a:endParaRPr sz="2000"/>
          </a:p>
          <a:p>
            <a:pPr algn="l">
              <a:lnSpc>
                <a:spcPct val="100000"/>
              </a:lnSpc>
              <a:spcBef>
                <a:spcPts val="0"/>
              </a:spcBef>
              <a:spcAft>
                <a:spcPts val="0"/>
              </a:spcAft>
              <a:defRPr sz="2400">
                <a:solidFill>
                  <a:srgbClr val="000000"/>
                </a:solidFill>
              </a:defRPr>
            </a:pPr>
            <a:endParaRPr sz="2000"/>
          </a:p>
          <a:p>
            <a:pPr algn="l">
              <a:lnSpc>
                <a:spcPct val="100000"/>
              </a:lnSpc>
              <a:spcBef>
                <a:spcPts val="0"/>
              </a:spcBef>
              <a:spcAft>
                <a:spcPts val="0"/>
              </a:spcAft>
              <a:defRPr sz="2400">
                <a:solidFill>
                  <a:srgbClr val="000000"/>
                </a:solidFill>
              </a:defRPr>
            </a:pPr>
            <a:endParaRPr sz="2000"/>
          </a:p>
          <a:p>
            <a:pPr algn="l">
              <a:lnSpc>
                <a:spcPct val="100000"/>
              </a:lnSpc>
              <a:spcBef>
                <a:spcPts val="0"/>
              </a:spcBef>
              <a:spcAft>
                <a:spcPts val="0"/>
              </a:spcAft>
              <a:defRPr sz="2400">
                <a:solidFill>
                  <a:srgbClr val="000000"/>
                </a:solidFill>
              </a:defRPr>
            </a:pPr>
            <a:endParaRPr sz="2000"/>
          </a:p>
          <a:p>
            <a:pPr algn="l">
              <a:lnSpc>
                <a:spcPct val="100000"/>
              </a:lnSpc>
              <a:spcBef>
                <a:spcPts val="0"/>
              </a:spcBef>
              <a:spcAft>
                <a:spcPts val="0"/>
              </a:spcAft>
              <a:defRPr sz="2400">
                <a:solidFill>
                  <a:srgbClr val="000000"/>
                </a:solidFill>
              </a:defRPr>
            </a:pPr>
            <a:r>
              <a:rPr sz="2000"/>
              <a:t>6.</a:t>
            </a:r>
            <a:r>
              <a:rPr lang="en-US" sz="2000"/>
              <a:t>   </a:t>
            </a:r>
            <a:r>
              <a:rPr lang="en-US" altLang="zh-CN" sz="2000">
                <a:uFillTx/>
                <a:latin typeface="Times New Roman" panose="02020603050405020304" charset="0"/>
                <a:ea typeface="宋体" panose="02010600030101010101" pitchFamily="2" charset="-122"/>
                <a:cs typeface="宋体" panose="02010600030101010101" pitchFamily="2" charset="-122"/>
                <a:sym typeface="+mn-ea"/>
              </a:rPr>
              <a:t>                  </a:t>
            </a:r>
            <a:r>
              <a:rPr sz="2000"/>
              <a:t>下列关于该信息系统组成的说法，正确的是		（　　）</a:t>
            </a:r>
            <a:br>
              <a:rPr sz="2000"/>
            </a:br>
            <a:r>
              <a:rPr sz="2000"/>
              <a:t>A. Linux属于该系统的应用软件</a:t>
            </a:r>
            <a:br>
              <a:rPr sz="2000"/>
            </a:br>
            <a:r>
              <a:rPr sz="2000"/>
              <a:t>B.该信息系统中的用户只有顾客和店员</a:t>
            </a:r>
            <a:br>
              <a:rPr sz="2000"/>
            </a:br>
            <a:r>
              <a:rPr sz="2000"/>
              <a:t>C.服务器和AI收银秤均属于该系统的硬件</a:t>
            </a:r>
            <a:br>
              <a:rPr sz="2000"/>
            </a:br>
            <a:r>
              <a:rPr sz="2000"/>
              <a:t>D.服务器硬盘容量是AI收银秤硬盘容量的16倍</a:t>
            </a:r>
            <a:endParaRPr sz="2000"/>
          </a:p>
        </p:txBody>
      </p:sp>
      <p:sp>
        <p:nvSpPr>
          <p:cNvPr id="3" name="TextBox 2"/>
          <p:cNvSpPr txBox="1"/>
          <p:nvPr/>
        </p:nvSpPr>
        <p:spPr>
          <a:xfrm>
            <a:off x="6015990" y="4659630"/>
            <a:ext cx="5803265" cy="1322070"/>
          </a:xfrm>
          <a:prstGeom prst="rect">
            <a:avLst/>
          </a:prstGeom>
          <a:noFill/>
        </p:spPr>
        <p:txBody>
          <a:bodyPr wrap="square">
            <a:spAutoFit/>
          </a:bodyPr>
          <a:lstStyle/>
          <a:p>
            <a:pPr lvl="0" algn="just">
              <a:lnSpc>
                <a:spcPct val="100000"/>
              </a:lnSpc>
              <a:buClrTx/>
              <a:buSzTx/>
              <a:buFontTx/>
              <a:defRPr sz="2000">
                <a:solidFill>
                  <a:srgbClr val="FF0000"/>
                </a:solidFill>
              </a:defRPr>
            </a:pPr>
            <a:r>
              <a:rPr>
                <a:uFillTx/>
                <a:ea typeface="楷体" panose="02010609060101010101" charset="-122"/>
                <a:sym typeface="+mn-ea"/>
              </a:rPr>
              <a:t>Linux是该系统的操作系统，属于系统软件。该信息系统中的用户除了顾客和店员外，还有系统维护人员、程序设计人员和系统分析员等。服务器硬盘容量是AI收银秤硬盘容量的4×1024/64=64倍。</a:t>
            </a:r>
            <a:endParaRPr>
              <a:uFillTx/>
              <a:ea typeface="楷体" panose="02010609060101010101" charset="-122"/>
              <a:sym typeface="+mn-ea"/>
            </a:endParaRPr>
          </a:p>
        </p:txBody>
      </p:sp>
      <p:pic>
        <p:nvPicPr>
          <p:cNvPr id="4" name="图片 3"/>
          <p:cNvPicPr>
            <a:picLocks noChangeAspect="1"/>
          </p:cNvPicPr>
          <p:nvPr/>
        </p:nvPicPr>
        <p:blipFill>
          <a:blip r:embed="rId1"/>
          <a:stretch>
            <a:fillRect/>
          </a:stretch>
        </p:blipFill>
        <p:spPr>
          <a:xfrm>
            <a:off x="3474093" y="1591945"/>
            <a:ext cx="5243180" cy="2628000"/>
          </a:xfrm>
          <a:prstGeom prst="rect">
            <a:avLst/>
          </a:prstGeom>
        </p:spPr>
      </p:pic>
      <p:pic>
        <p:nvPicPr>
          <p:cNvPr id="5" name="图片 4"/>
          <p:cNvPicPr>
            <a:picLocks noChangeAspect="1"/>
          </p:cNvPicPr>
          <p:nvPr/>
        </p:nvPicPr>
        <p:blipFill>
          <a:blip r:embed="rId2"/>
          <a:stretch>
            <a:fillRect/>
          </a:stretch>
        </p:blipFill>
        <p:spPr>
          <a:xfrm>
            <a:off x="788035" y="4140835"/>
            <a:ext cx="1234440" cy="434975"/>
          </a:xfrm>
          <a:prstGeom prst="rect">
            <a:avLst/>
          </a:prstGeom>
        </p:spPr>
      </p:pic>
      <p:sp>
        <p:nvSpPr>
          <p:cNvPr id="9" name="文本框 8"/>
          <p:cNvSpPr txBox="1"/>
          <p:nvPr>
            <p:custDataLst>
              <p:tags r:id="rId3"/>
            </p:custDataLst>
          </p:nvPr>
        </p:nvSpPr>
        <p:spPr>
          <a:xfrm>
            <a:off x="8141335" y="414083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87985" y="4966970"/>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5323205"/>
          </a:xfrm>
          <a:prstGeom prst="rect">
            <a:avLst/>
          </a:prstGeom>
          <a:noFill/>
        </p:spPr>
        <p:txBody>
          <a:bodyPr wrap="square">
            <a:spAutoFit/>
          </a:bodyPr>
          <a:lstStyle/>
          <a:p>
            <a:pPr algn="l">
              <a:lnSpc>
                <a:spcPct val="100000"/>
              </a:lnSpc>
              <a:spcBef>
                <a:spcPts val="0"/>
              </a:spcBef>
              <a:spcAft>
                <a:spcPts val="0"/>
              </a:spcAft>
              <a:defRPr sz="2400">
                <a:solidFill>
                  <a:srgbClr val="000000"/>
                </a:solidFill>
              </a:defRPr>
            </a:pPr>
            <a:r>
              <a:rPr sz="2000">
                <a:sym typeface="+mn-ea"/>
              </a:rPr>
              <a:t>阅读下列材料，回答第6至7题。</a:t>
            </a:r>
            <a:br>
              <a:rPr sz="2000">
                <a:sym typeface="+mn-ea"/>
              </a:rPr>
            </a:br>
            <a:r>
              <a:rPr sz="2000">
                <a:sym typeface="+mn-ea"/>
              </a:rPr>
              <a:t>　　</a:t>
            </a:r>
            <a:r>
              <a:rPr sz="2000">
                <a:uFillTx/>
                <a:ea typeface="仿宋" panose="02010609060101010101" charset="-122"/>
                <a:sym typeface="+mn-ea"/>
              </a:rPr>
              <a:t>某水果连锁店“智能收银系统”中，AI收银秤具备自动识别水果品种、称重、应付金额计算、扫码支付等功能，同时还具备和服务器数据库进行数据交换的功能。该系统主要设备的部分参数与功能如下表所示：</a:t>
            </a:r>
            <a:br>
              <a:rPr sz="2000">
                <a:sym typeface="+mn-ea"/>
              </a:rPr>
            </a:br>
            <a:endParaRPr sz="2000"/>
          </a:p>
          <a:p>
            <a:pPr algn="l">
              <a:lnSpc>
                <a:spcPct val="100000"/>
              </a:lnSpc>
              <a:spcBef>
                <a:spcPts val="0"/>
              </a:spcBef>
              <a:spcAft>
                <a:spcPts val="0"/>
              </a:spcAft>
              <a:defRPr sz="2400">
                <a:solidFill>
                  <a:srgbClr val="000000"/>
                </a:solidFill>
              </a:defRPr>
            </a:pPr>
            <a:endParaRPr sz="2000"/>
          </a:p>
          <a:p>
            <a:pPr algn="l">
              <a:lnSpc>
                <a:spcPct val="100000"/>
              </a:lnSpc>
              <a:spcBef>
                <a:spcPts val="0"/>
              </a:spcBef>
              <a:spcAft>
                <a:spcPts val="0"/>
              </a:spcAft>
              <a:defRPr sz="2400">
                <a:solidFill>
                  <a:srgbClr val="000000"/>
                </a:solidFill>
              </a:defRPr>
            </a:pPr>
            <a:endParaRPr sz="2000"/>
          </a:p>
          <a:p>
            <a:pPr algn="l">
              <a:lnSpc>
                <a:spcPct val="100000"/>
              </a:lnSpc>
              <a:spcBef>
                <a:spcPts val="0"/>
              </a:spcBef>
              <a:spcAft>
                <a:spcPts val="0"/>
              </a:spcAft>
              <a:defRPr sz="2400">
                <a:solidFill>
                  <a:srgbClr val="000000"/>
                </a:solidFill>
              </a:defRPr>
            </a:pPr>
            <a:endParaRPr sz="2000"/>
          </a:p>
          <a:p>
            <a:pPr algn="l">
              <a:lnSpc>
                <a:spcPct val="100000"/>
              </a:lnSpc>
              <a:spcBef>
                <a:spcPts val="0"/>
              </a:spcBef>
              <a:spcAft>
                <a:spcPts val="0"/>
              </a:spcAft>
              <a:defRPr sz="2400">
                <a:solidFill>
                  <a:srgbClr val="000000"/>
                </a:solidFill>
              </a:defRPr>
            </a:pPr>
            <a:endParaRPr sz="2000"/>
          </a:p>
          <a:p>
            <a:pPr algn="l">
              <a:lnSpc>
                <a:spcPct val="100000"/>
              </a:lnSpc>
              <a:spcBef>
                <a:spcPts val="0"/>
              </a:spcBef>
              <a:spcAft>
                <a:spcPts val="0"/>
              </a:spcAft>
              <a:defRPr sz="2400">
                <a:solidFill>
                  <a:srgbClr val="000000"/>
                </a:solidFill>
              </a:defRPr>
            </a:pPr>
            <a:endParaRPr sz="2000"/>
          </a:p>
          <a:p>
            <a:pPr algn="l">
              <a:lnSpc>
                <a:spcPct val="100000"/>
              </a:lnSpc>
              <a:spcBef>
                <a:spcPts val="0"/>
              </a:spcBef>
              <a:spcAft>
                <a:spcPts val="0"/>
              </a:spcAft>
              <a:defRPr sz="2400">
                <a:solidFill>
                  <a:srgbClr val="000000"/>
                </a:solidFill>
              </a:defRPr>
            </a:pPr>
            <a:endParaRPr sz="2000"/>
          </a:p>
          <a:p>
            <a:pPr algn="l">
              <a:lnSpc>
                <a:spcPct val="100000"/>
              </a:lnSpc>
              <a:spcBef>
                <a:spcPts val="0"/>
              </a:spcBef>
              <a:spcAft>
                <a:spcPts val="0"/>
              </a:spcAft>
              <a:defRPr sz="2400">
                <a:solidFill>
                  <a:srgbClr val="000000"/>
                </a:solidFill>
              </a:defRPr>
            </a:pPr>
            <a:endParaRPr sz="2000"/>
          </a:p>
          <a:p>
            <a:pPr algn="l">
              <a:lnSpc>
                <a:spcPct val="100000"/>
              </a:lnSpc>
              <a:defRPr sz="2400">
                <a:solidFill>
                  <a:srgbClr val="000000"/>
                </a:solidFill>
              </a:defRPr>
            </a:pPr>
            <a:r>
              <a:rPr sz="2000"/>
              <a:t>7.</a:t>
            </a:r>
            <a:r>
              <a:rPr lang="en-US" sz="2000">
                <a:sym typeface="+mn-ea"/>
              </a:rPr>
              <a:t>   </a:t>
            </a:r>
            <a:r>
              <a:rPr lang="en-US" altLang="zh-CN" sz="2000">
                <a:uFillTx/>
                <a:latin typeface="Times New Roman" panose="02020603050405020304" charset="0"/>
                <a:ea typeface="宋体" panose="02010600030101010101" pitchFamily="2" charset="-122"/>
                <a:cs typeface="宋体" panose="02010600030101010101" pitchFamily="2" charset="-122"/>
                <a:sym typeface="+mn-ea"/>
              </a:rPr>
              <a:t>                  </a:t>
            </a:r>
            <a:r>
              <a:rPr sz="2000"/>
              <a:t>下列关于该信息系统中数据的说法，</a:t>
            </a:r>
            <a:r>
              <a:rPr sz="2000" b="1"/>
              <a:t>不正确</a:t>
            </a:r>
            <a:r>
              <a:rPr sz="2000"/>
              <a:t>的是		（　　）</a:t>
            </a:r>
            <a:br>
              <a:rPr sz="2000"/>
            </a:br>
            <a:r>
              <a:rPr sz="2000"/>
              <a:t>A.选购水果的重量数据可由秤体内置传感器采集得到</a:t>
            </a:r>
            <a:br>
              <a:rPr sz="2000"/>
            </a:br>
            <a:r>
              <a:rPr sz="2000"/>
              <a:t>B.选购水果的品种数据可由AI摄像头自动识别得到</a:t>
            </a:r>
            <a:br>
              <a:rPr sz="2000"/>
            </a:br>
            <a:r>
              <a:rPr sz="2000"/>
              <a:t>C.顾客付款码数据无须事先存放于该系统数据库</a:t>
            </a:r>
            <a:br>
              <a:rPr sz="2000"/>
            </a:br>
            <a:r>
              <a:rPr sz="2000"/>
              <a:t>D.应付金额的计算只能在服务器端完成</a:t>
            </a:r>
            <a:endParaRPr sz="2000"/>
          </a:p>
        </p:txBody>
      </p:sp>
      <p:sp>
        <p:nvSpPr>
          <p:cNvPr id="3" name="TextBox 2"/>
          <p:cNvSpPr txBox="1"/>
          <p:nvPr/>
        </p:nvSpPr>
        <p:spPr>
          <a:xfrm>
            <a:off x="6501130" y="5017135"/>
            <a:ext cx="5111750" cy="706755"/>
          </a:xfrm>
          <a:prstGeom prst="rect">
            <a:avLst/>
          </a:prstGeom>
          <a:noFill/>
        </p:spPr>
        <p:txBody>
          <a:bodyPr wrap="square">
            <a:spAutoFit/>
          </a:bodyPr>
          <a:lstStyle/>
          <a:p>
            <a:pPr lvl="0" algn="just">
              <a:lnSpc>
                <a:spcPct val="100000"/>
              </a:lnSpc>
              <a:buClrTx/>
              <a:buSzTx/>
              <a:buFontTx/>
              <a:defRPr sz="2000">
                <a:solidFill>
                  <a:srgbClr val="FF0000"/>
                </a:solidFill>
              </a:defRPr>
            </a:pPr>
            <a:r>
              <a:rPr>
                <a:uFillTx/>
                <a:ea typeface="楷体" panose="02010609060101010101" charset="-122"/>
                <a:sym typeface="+mn-ea"/>
              </a:rPr>
              <a:t>应付金额的计算可以在服务器端完成，也可以在客户端完成。</a:t>
            </a:r>
            <a:endParaRPr>
              <a:uFillTx/>
              <a:ea typeface="楷体" panose="02010609060101010101" charset="-122"/>
              <a:sym typeface="+mn-ea"/>
            </a:endParaRPr>
          </a:p>
        </p:txBody>
      </p:sp>
      <p:pic>
        <p:nvPicPr>
          <p:cNvPr id="4" name="图片 3"/>
          <p:cNvPicPr>
            <a:picLocks noChangeAspect="1"/>
          </p:cNvPicPr>
          <p:nvPr/>
        </p:nvPicPr>
        <p:blipFill>
          <a:blip r:embed="rId1"/>
          <a:stretch>
            <a:fillRect/>
          </a:stretch>
        </p:blipFill>
        <p:spPr>
          <a:xfrm>
            <a:off x="3474093" y="1591945"/>
            <a:ext cx="5243180" cy="2628000"/>
          </a:xfrm>
          <a:prstGeom prst="rect">
            <a:avLst/>
          </a:prstGeom>
        </p:spPr>
      </p:pic>
      <p:pic>
        <p:nvPicPr>
          <p:cNvPr id="5" name="图片 4"/>
          <p:cNvPicPr>
            <a:picLocks noChangeAspect="1"/>
          </p:cNvPicPr>
          <p:nvPr/>
        </p:nvPicPr>
        <p:blipFill>
          <a:blip r:embed="rId2"/>
          <a:stretch>
            <a:fillRect/>
          </a:stretch>
        </p:blipFill>
        <p:spPr>
          <a:xfrm>
            <a:off x="788035" y="4140835"/>
            <a:ext cx="1234440" cy="434975"/>
          </a:xfrm>
          <a:prstGeom prst="rect">
            <a:avLst/>
          </a:prstGeom>
        </p:spPr>
      </p:pic>
      <p:sp>
        <p:nvSpPr>
          <p:cNvPr id="9" name="文本框 8"/>
          <p:cNvSpPr txBox="1"/>
          <p:nvPr>
            <p:custDataLst>
              <p:tags r:id="rId3"/>
            </p:custDataLst>
          </p:nvPr>
        </p:nvSpPr>
        <p:spPr>
          <a:xfrm>
            <a:off x="9072880" y="409003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D</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87985" y="529526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
  <p:tag name="KSO_WM_UNIT_LAYERLEVEL" val="1"/>
  <p:tag name="KSO_WM_TAG_VERSION" val="1.0"/>
  <p:tag name="KSO_WM_BEAUTIFY_FLAG" val="#wm#"/>
  <p:tag name="KSO_WM_UNIT_TYPE" val="i"/>
  <p:tag name="KSO_WM_UNIT_INDEX" val="1"/>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1"/>
  <p:tag name="KSO_WM_UNIT_LAYERLEVEL" val="1"/>
  <p:tag name="KSO_WM_TAG_VERSION" val="1.0"/>
  <p:tag name="KSO_WM_BEAUTIFY_FLAG" val="#wm#"/>
  <p:tag name="KSO_WM_UNIT_TYPE" val="i"/>
  <p:tag name="KSO_WM_UNIT_INDEX" val="11"/>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a*1"/>
  <p:tag name="KSO_WM_UNIT_LAYERLEVEL" val="1"/>
  <p:tag name="KSO_WM_TAG_VERSION" val="1.0"/>
  <p:tag name="KSO_WM_BEAUTIFY_FLAG" val="#wm#"/>
  <p:tag name="KSO_WM_UNIT_ISCONTENTSTITLE" val="0"/>
  <p:tag name="KSO_WM_UNIT_ISNUMDGMTITLE" val="0"/>
  <p:tag name="KSO_WM_UNIT_PRESET_TEXT" val="单击此处编辑母版标题样式"/>
  <p:tag name="KSO_WM_UNIT_NOCLEAR" val="0"/>
  <p:tag name="KSO_WM_UNIT_VALUE" val="14"/>
  <p:tag name="KSO_WM_UNIT_TYPE" val="a"/>
  <p:tag name="KSO_WM_UNIT_INDEX" val="1"/>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04.xml><?xml version="1.0" encoding="utf-8"?>
<p:tagLst xmlns:p="http://schemas.openxmlformats.org/presentationml/2006/main">
  <p:tag name="KSO_WM_UNIT_HIGHLIGHT" val="0"/>
  <p:tag name="KSO_WM_UNIT_COMPATIBLE" val="1"/>
  <p:tag name="KSO_WM_UNIT_DIAGRAM_ISNUMVISUAL" val="0"/>
  <p:tag name="KSO_WM_UNIT_DIAGRAM_ISREFERUNIT" val="0"/>
  <p:tag name="KSO_WM_UNIT_ID" val="_4*e*1"/>
  <p:tag name="KSO_WM_UNIT_LAYERLEVEL" val="1"/>
  <p:tag name="KSO_WM_TAG_VERSION" val="1.0"/>
  <p:tag name="KSO_WM_BEAUTIFY_FLAG" val="#wm#"/>
  <p:tag name="KSO_WM_UNIT_PRESET_TEXT" val="节编号"/>
  <p:tag name="KSO_WM_UNIT_NOCLEAR" val="0"/>
  <p:tag name="KSO_WM_UNIT_VALUE" val="13"/>
  <p:tag name="KSO_WM_UNIT_TYPE" val="e"/>
  <p:tag name="KSO_WM_UNIT_INDEX" val="1"/>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
  <p:tag name="KSO_WM_UNIT_LAYERLEVEL" val="1"/>
  <p:tag name="KSO_WM_TAG_VERSION" val="1.0"/>
  <p:tag name="KSO_WM_BEAUTIFY_FLAG" val="#wm#"/>
  <p:tag name="KSO_WM_UNIT_TYPE" val="i"/>
  <p:tag name="KSO_WM_UNIT_INDEX" val="1"/>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
  <p:tag name="KSO_WM_UNIT_LAYERLEVEL" val="1"/>
  <p:tag name="KSO_WM_TAG_VERSION" val="1.0"/>
  <p:tag name="KSO_WM_BEAUTIFY_FLAG" val="#wm#"/>
  <p:tag name="KSO_WM_UNIT_TYPE" val="i"/>
  <p:tag name="KSO_WM_UNIT_INDEX" val="2"/>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3"/>
  <p:tag name="KSO_WM_UNIT_LAYERLEVEL" val="1"/>
  <p:tag name="KSO_WM_TAG_VERSION" val="1.0"/>
  <p:tag name="KSO_WM_BEAUTIFY_FLAG" val="#wm#"/>
  <p:tag name="KSO_WM_UNIT_TYPE" val="i"/>
  <p:tag name="KSO_WM_UNIT_INDEX" val="3"/>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4"/>
  <p:tag name="KSO_WM_UNIT_LAYERLEVEL" val="1"/>
  <p:tag name="KSO_WM_TAG_VERSION" val="1.0"/>
  <p:tag name="KSO_WM_BEAUTIFY_FLAG" val="#wm#"/>
  <p:tag name="KSO_WM_UNIT_TYPE" val="i"/>
  <p:tag name="KSO_WM_UNIT_INDEX" val="4"/>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5"/>
  <p:tag name="KSO_WM_UNIT_LAYERLEVEL" val="1"/>
  <p:tag name="KSO_WM_TAG_VERSION" val="1.0"/>
  <p:tag name="KSO_WM_BEAUTIFY_FLAG" val="#wm#"/>
  <p:tag name="KSO_WM_UNIT_TYPE" val="i"/>
  <p:tag name="KSO_WM_UNIT_INDEX" val="5"/>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2"/>
  <p:tag name="KSO_WM_UNIT_LAYERLEVEL" val="1"/>
  <p:tag name="KSO_WM_TAG_VERSION" val="1.0"/>
  <p:tag name="KSO_WM_BEAUTIFY_FLAG" val="#wm#"/>
  <p:tag name="KSO_WM_UNIT_TYPE" val="i"/>
  <p:tag name="KSO_WM_UNIT_INDEX" val="12"/>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6"/>
  <p:tag name="KSO_WM_UNIT_LAYERLEVEL" val="1"/>
  <p:tag name="KSO_WM_TAG_VERSION" val="1.0"/>
  <p:tag name="KSO_WM_BEAUTIFY_FLAG" val="#wm#"/>
  <p:tag name="KSO_WM_UNIT_TYPE" val="i"/>
  <p:tag name="KSO_WM_UNIT_INDEX" val="6"/>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7"/>
  <p:tag name="KSO_WM_UNIT_LAYERLEVEL" val="1"/>
  <p:tag name="KSO_WM_TAG_VERSION" val="1.0"/>
  <p:tag name="KSO_WM_BEAUTIFY_FLAG" val="#wm#"/>
  <p:tag name="KSO_WM_UNIT_TYPE" val="i"/>
  <p:tag name="KSO_WM_UNIT_INDEX" val="7"/>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8"/>
  <p:tag name="KSO_WM_UNIT_LAYERLEVEL" val="1"/>
  <p:tag name="KSO_WM_TAG_VERSION" val="1.0"/>
  <p:tag name="KSO_WM_BEAUTIFY_FLAG" val="#wm#"/>
  <p:tag name="KSO_WM_UNIT_TYPE" val="i"/>
  <p:tag name="KSO_WM_UNIT_INDEX" val="8"/>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9"/>
  <p:tag name="KSO_WM_UNIT_LAYERLEVEL" val="1"/>
  <p:tag name="KSO_WM_TAG_VERSION" val="1.0"/>
  <p:tag name="KSO_WM_BEAUTIFY_FLAG" val="#wm#"/>
  <p:tag name="KSO_WM_UNIT_TYPE" val="i"/>
  <p:tag name="KSO_WM_UNIT_INDEX" val="9"/>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0"/>
  <p:tag name="KSO_WM_UNIT_LAYERLEVEL" val="1"/>
  <p:tag name="KSO_WM_TAG_VERSION" val="1.0"/>
  <p:tag name="KSO_WM_BEAUTIFY_FLAG" val="#wm#"/>
  <p:tag name="KSO_WM_UNIT_TYPE" val="i"/>
  <p:tag name="KSO_WM_UNIT_INDEX" val="10"/>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1"/>
  <p:tag name="KSO_WM_UNIT_LAYERLEVEL" val="1"/>
  <p:tag name="KSO_WM_TAG_VERSION" val="1.0"/>
  <p:tag name="KSO_WM_BEAUTIFY_FLAG" val="#wm#"/>
  <p:tag name="KSO_WM_UNIT_TYPE" val="i"/>
  <p:tag name="KSO_WM_UNIT_INDEX" val="11"/>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2"/>
  <p:tag name="KSO_WM_UNIT_LAYERLEVEL" val="1"/>
  <p:tag name="KSO_WM_TAG_VERSION" val="1.0"/>
  <p:tag name="KSO_WM_BEAUTIFY_FLAG" val="#wm#"/>
  <p:tag name="KSO_WM_UNIT_TYPE" val="i"/>
  <p:tag name="KSO_WM_UNIT_INDEX" val="12"/>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3"/>
  <p:tag name="KSO_WM_UNIT_LAYERLEVEL" val="1"/>
  <p:tag name="KSO_WM_TAG_VERSION" val="1.0"/>
  <p:tag name="KSO_WM_BEAUTIFY_FLAG" val="#wm#"/>
  <p:tag name="KSO_WM_UNIT_TYPE" val="i"/>
  <p:tag name="KSO_WM_UNIT_INDEX" val="13"/>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4"/>
  <p:tag name="KSO_WM_UNIT_LAYERLEVEL" val="1"/>
  <p:tag name="KSO_WM_TAG_VERSION" val="1.0"/>
  <p:tag name="KSO_WM_BEAUTIFY_FLAG" val="#wm#"/>
  <p:tag name="KSO_WM_UNIT_TYPE" val="i"/>
  <p:tag name="KSO_WM_UNIT_INDEX" val="14"/>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5"/>
  <p:tag name="KSO_WM_UNIT_LAYERLEVEL" val="1"/>
  <p:tag name="KSO_WM_TAG_VERSION" val="1.0"/>
  <p:tag name="KSO_WM_BEAUTIFY_FLAG" val="#wm#"/>
  <p:tag name="KSO_WM_UNIT_TYPE" val="i"/>
  <p:tag name="KSO_WM_UNIT_INDEX" val="15"/>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3"/>
  <p:tag name="KSO_WM_UNIT_LAYERLEVEL" val="1"/>
  <p:tag name="KSO_WM_TAG_VERSION" val="1.0"/>
  <p:tag name="KSO_WM_BEAUTIFY_FLAG" val="#wm#"/>
  <p:tag name="KSO_WM_UNIT_TYPE" val="i"/>
  <p:tag name="KSO_WM_UNIT_INDEX" val="13"/>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6"/>
  <p:tag name="KSO_WM_UNIT_LAYERLEVEL" val="1"/>
  <p:tag name="KSO_WM_TAG_VERSION" val="1.0"/>
  <p:tag name="KSO_WM_BEAUTIFY_FLAG" val="#wm#"/>
  <p:tag name="KSO_WM_UNIT_TYPE" val="i"/>
  <p:tag name="KSO_WM_UNIT_INDEX" val="16"/>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7"/>
  <p:tag name="KSO_WM_UNIT_LAYERLEVEL" val="1"/>
  <p:tag name="KSO_WM_TAG_VERSION" val="1.0"/>
  <p:tag name="KSO_WM_BEAUTIFY_FLAG" val="#wm#"/>
  <p:tag name="KSO_WM_UNIT_TYPE" val="i"/>
  <p:tag name="KSO_WM_UNIT_INDEX" val="17"/>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8"/>
  <p:tag name="KSO_WM_UNIT_LAYERLEVEL" val="1"/>
  <p:tag name="KSO_WM_TAG_VERSION" val="1.0"/>
  <p:tag name="KSO_WM_BEAUTIFY_FLAG" val="#wm#"/>
  <p:tag name="KSO_WM_UNIT_TYPE" val="i"/>
  <p:tag name="KSO_WM_UNIT_INDEX" val="18"/>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9"/>
  <p:tag name="KSO_WM_UNIT_LAYERLEVEL" val="1"/>
  <p:tag name="KSO_WM_TAG_VERSION" val="1.0"/>
  <p:tag name="KSO_WM_BEAUTIFY_FLAG" val="#wm#"/>
  <p:tag name="KSO_WM_UNIT_TYPE" val="i"/>
  <p:tag name="KSO_WM_UNIT_INDEX" val="19"/>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0"/>
  <p:tag name="KSO_WM_UNIT_LAYERLEVEL" val="1"/>
  <p:tag name="KSO_WM_TAG_VERSION" val="1.0"/>
  <p:tag name="KSO_WM_BEAUTIFY_FLAG" val="#wm#"/>
  <p:tag name="KSO_WM_UNIT_TYPE" val="i"/>
  <p:tag name="KSO_WM_UNIT_INDEX" val="20"/>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1"/>
  <p:tag name="KSO_WM_UNIT_LAYERLEVEL" val="1"/>
  <p:tag name="KSO_WM_TAG_VERSION" val="1.0"/>
  <p:tag name="KSO_WM_BEAUTIFY_FLAG" val="#wm#"/>
  <p:tag name="KSO_WM_UNIT_TYPE" val="i"/>
  <p:tag name="KSO_WM_UNIT_INDEX" val="21"/>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2"/>
  <p:tag name="KSO_WM_UNIT_LAYERLEVEL" val="1"/>
  <p:tag name="KSO_WM_TAG_VERSION" val="1.0"/>
  <p:tag name="KSO_WM_BEAUTIFY_FLAG" val="#wm#"/>
  <p:tag name="KSO_WM_UNIT_TYPE" val="i"/>
  <p:tag name="KSO_WM_UNIT_INDEX" val="22"/>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3"/>
  <p:tag name="KSO_WM_UNIT_LAYERLEVEL" val="1"/>
  <p:tag name="KSO_WM_TAG_VERSION" val="1.0"/>
  <p:tag name="KSO_WM_BEAUTIFY_FLAG" val="#wm#"/>
  <p:tag name="KSO_WM_UNIT_TYPE" val="i"/>
  <p:tag name="KSO_WM_UNIT_INDEX" val="23"/>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4"/>
  <p:tag name="KSO_WM_UNIT_LAYERLEVEL" val="1"/>
  <p:tag name="KSO_WM_TAG_VERSION" val="1.0"/>
  <p:tag name="KSO_WM_BEAUTIFY_FLAG" val="#wm#"/>
  <p:tag name="KSO_WM_UNIT_TYPE" val="i"/>
  <p:tag name="KSO_WM_UNIT_INDEX" val="24"/>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5"/>
  <p:tag name="KSO_WM_UNIT_LAYERLEVEL" val="1"/>
  <p:tag name="KSO_WM_TAG_VERSION" val="1.0"/>
  <p:tag name="KSO_WM_BEAUTIFY_FLAG" val="#wm#"/>
  <p:tag name="KSO_WM_UNIT_TYPE" val="i"/>
  <p:tag name="KSO_WM_UNIT_INDEX" val="25"/>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4"/>
  <p:tag name="KSO_WM_UNIT_LAYERLEVEL" val="1"/>
  <p:tag name="KSO_WM_TAG_VERSION" val="1.0"/>
  <p:tag name="KSO_WM_BEAUTIFY_FLAG" val="#wm#"/>
  <p:tag name="KSO_WM_UNIT_TYPE" val="i"/>
  <p:tag name="KSO_WM_UNIT_INDEX" val="14"/>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6"/>
  <p:tag name="KSO_WM_UNIT_LAYERLEVEL" val="1"/>
  <p:tag name="KSO_WM_TAG_VERSION" val="1.0"/>
  <p:tag name="KSO_WM_BEAUTIFY_FLAG" val="#wm#"/>
  <p:tag name="KSO_WM_UNIT_TYPE" val="i"/>
  <p:tag name="KSO_WM_UNIT_INDEX" val="26"/>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7"/>
  <p:tag name="KSO_WM_UNIT_LAYERLEVEL" val="1"/>
  <p:tag name="KSO_WM_TAG_VERSION" val="1.0"/>
  <p:tag name="KSO_WM_BEAUTIFY_FLAG" val="#wm#"/>
  <p:tag name="KSO_WM_UNIT_TYPE" val="i"/>
  <p:tag name="KSO_WM_UNIT_INDEX" val="27"/>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8"/>
  <p:tag name="KSO_WM_UNIT_LAYERLEVEL" val="1"/>
  <p:tag name="KSO_WM_TAG_VERSION" val="1.0"/>
  <p:tag name="KSO_WM_BEAUTIFY_FLAG" val="#wm#"/>
  <p:tag name="KSO_WM_UNIT_TYPE" val="i"/>
  <p:tag name="KSO_WM_UNIT_INDEX" val="28"/>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9"/>
  <p:tag name="KSO_WM_UNIT_LAYERLEVEL" val="1"/>
  <p:tag name="KSO_WM_TAG_VERSION" val="1.0"/>
  <p:tag name="KSO_WM_BEAUTIFY_FLAG" val="#wm#"/>
  <p:tag name="KSO_WM_UNIT_TYPE" val="i"/>
  <p:tag name="KSO_WM_UNIT_INDEX" val="29"/>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30"/>
  <p:tag name="KSO_WM_UNIT_LAYERLEVEL" val="1"/>
  <p:tag name="KSO_WM_TAG_VERSION" val="1.0"/>
  <p:tag name="KSO_WM_BEAUTIFY_FLAG" val="#wm#"/>
  <p:tag name="KSO_WM_UNIT_TYPE" val="i"/>
  <p:tag name="KSO_WM_UNIT_INDEX" val="30"/>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31"/>
  <p:tag name="KSO_WM_UNIT_LAYERLEVEL" val="1"/>
  <p:tag name="KSO_WM_TAG_VERSION" val="1.0"/>
  <p:tag name="KSO_WM_BEAUTIFY_FLAG" val="#wm#"/>
  <p:tag name="KSO_WM_UNIT_TYPE" val="i"/>
  <p:tag name="KSO_WM_UNIT_INDEX" val="31"/>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a*1"/>
  <p:tag name="KSO_WM_UNIT_LAYERLEVEL" val="1"/>
  <p:tag name="KSO_WM_TAG_VERSION" val="1.0"/>
  <p:tag name="KSO_WM_BEAUTIFY_FLAG" val="#wm#"/>
  <p:tag name="KSO_WM_UNIT_ISCONTENTSTITLE" val="0"/>
  <p:tag name="KSO_WM_UNIT_ISNUMDGMTITLE" val="0"/>
  <p:tag name="KSO_WM_UNIT_PRESET_TEXT" val="单击此处编辑母版标题样式"/>
  <p:tag name="KSO_WM_UNIT_NOCLEAR" val="0"/>
  <p:tag name="KSO_WM_UNIT_VALUE" val="30"/>
  <p:tag name="KSO_WM_UNIT_TYPE" val="a"/>
  <p:tag name="KSO_WM_UNIT_INDEX" val="1"/>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UNIT_NOCLEAR" val="0"/>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5"/>
  <p:tag name="KSO_WM_UNIT_LAYERLEVEL" val="1"/>
  <p:tag name="KSO_WM_TAG_VERSION" val="1.0"/>
  <p:tag name="KSO_WM_BEAUTIFY_FLAG" val="#wm#"/>
  <p:tag name="KSO_WM_UNIT_TYPE" val="i"/>
  <p:tag name="KSO_WM_UNIT_INDEX" val="15"/>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f*2"/>
  <p:tag name="KSO_WM_UNIT_LAYERLEVEL" val="1"/>
  <p:tag name="KSO_WM_TAG_VERSION" val="1.0"/>
  <p:tag name="KSO_WM_BEAUTIFY_FLAG" val="#wm#"/>
  <p:tag name="KSO_WM_UNIT_PRESET_TEXT" val="公司名占位符"/>
  <p:tag name="KSO_WM_UNIT_NOCLEAR" val="0"/>
  <p:tag name="KSO_WM_UNIT_VALUE" val="16"/>
  <p:tag name="KSO_WM_UNIT_TYPE" val="f"/>
  <p:tag name="KSO_WM_UNIT_INDEX" val="2"/>
  <p:tag name="KSO_WM_UNIT_SUBTYPE" val="g"/>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f*4"/>
  <p:tag name="KSO_WM_UNIT_LAYERLEVEL" val="1"/>
  <p:tag name="KSO_WM_TAG_VERSION" val="1.0"/>
  <p:tag name="KSO_WM_BEAUTIFY_FLAG" val="#wm#"/>
  <p:tag name="KSO_WM_UNIT_SUBTYPE" val="b"/>
  <p:tag name="KSO_WM_UNIT_PRESET_TEXT" val="署名占位符"/>
  <p:tag name="KSO_WM_UNIT_NOCLEAR" val="0"/>
  <p:tag name="KSO_WM_UNIT_VALUE" val="8"/>
  <p:tag name="KSO_WM_UNIT_TYPE" val="f"/>
  <p:tag name="KSO_WM_UNIT_INDEX" val="4"/>
</p:tagLst>
</file>

<file path=ppt/tags/tag1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i*2"/>
  <p:tag name="KSO_WM_UNIT_LAYERLEVEL" val="1"/>
  <p:tag name="KSO_WM_TAG_VERSION" val="1.0"/>
  <p:tag name="KSO_WM_BEAUTIFY_FLAG" val="#wm#"/>
  <p:tag name="KSO_WM_UNIT_TYPE" val="i"/>
  <p:tag name="KSO_WM_UNIT_INDEX" val="2"/>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i*4"/>
  <p:tag name="KSO_WM_UNIT_LAYERLEVEL" val="1"/>
  <p:tag name="KSO_WM_TAG_VERSION" val="1.0"/>
  <p:tag name="KSO_WM_BEAUTIFY_FLAG" val="#wm#"/>
  <p:tag name="KSO_WM_UNIT_TYPE" val="i"/>
  <p:tag name="KSO_WM_UNIT_INDEX" val="4"/>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i*5"/>
  <p:tag name="KSO_WM_UNIT_LAYERLEVEL" val="1"/>
  <p:tag name="KSO_WM_TAG_VERSION" val="1.0"/>
  <p:tag name="KSO_WM_BEAUTIFY_FLAG" val="#wm#"/>
  <p:tag name="KSO_WM_UNIT_TYPE" val="i"/>
  <p:tag name="KSO_WM_UNIT_INDEX" val="5"/>
</p:tagLst>
</file>

<file path=ppt/tags/tag145.xml><?xml version="1.0" encoding="utf-8"?>
<p:tagLst xmlns:p="http://schemas.openxmlformats.org/presentationml/2006/main">
  <p:tag name="KSO_WM_TEMPLATE_SUBCATEGORY" val="29"/>
  <p:tag name="KSO_WM_TEMPLATE_MASTER_TYPE" val="0"/>
  <p:tag name="KSO_WM_TEMPLATE_COLOR_TYPE" val="0"/>
  <p:tag name="KSO_WM_TAG_VERSION" val="1.0"/>
  <p:tag name="KSO_WM_BEAUTIFY_FLAG" val="#wm#"/>
  <p:tag name="KSO_WM_TEMPLATE_CATEGORY" val="custom"/>
  <p:tag name="KSO_WM_TEMPLATE_INDEX" val="20230996"/>
  <p:tag name="KSO_WM_TEMPLATE_THUMBS_INDEX" val="1、9"/>
</p:tagLst>
</file>

<file path=ppt/tags/tag146.xml><?xml version="1.0" encoding="utf-8"?>
<p:tagLst xmlns:p="http://schemas.openxmlformats.org/presentationml/2006/main">
  <p:tag name="KSO_WM_UNIT_ISCONTENTSTITLE" val="0"/>
  <p:tag name="KSO_WM_UNIT_ISNUMDGMTITLE" val="0"/>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UNIT_ID" val="custom20230996_1*a*1"/>
  <p:tag name="KSO_WM_TEMPLATE_CATEGORY" val="custom"/>
  <p:tag name="KSO_WM_TEMPLATE_INDEX" val="20230996"/>
  <p:tag name="KSO_WM_UNIT_LAYERLEVEL" val="1"/>
  <p:tag name="KSO_WM_TAG_VERSION" val="1.0"/>
  <p:tag name="KSO_WM_BEAUTIFY_FLAG" val="#wm#"/>
  <p:tag name="KSO_WM_UNIT_PRESET_TEXT" val="单击添加文档标题"/>
  <p:tag name="KSO_WM_UNIT_TEXT_TYPE" val="1"/>
</p:tagLst>
</file>

<file path=ppt/tags/tag147.xml><?xml version="1.0" encoding="utf-8"?>
<p:tagLst xmlns:p="http://schemas.openxmlformats.org/presentationml/2006/main">
  <p:tag name="KSO_WM_UNIT_ISCONTENTSTITLE" val="0"/>
  <p:tag name="KSO_WM_UNIT_ISNUMDGMTITLE" val="0"/>
  <p:tag name="KSO_WM_UNIT_NOCLEAR" val="0"/>
  <p:tag name="KSO_WM_UNIT_VALUE" val="80"/>
  <p:tag name="KSO_WM_UNIT_HIGHLIGHT" val="0"/>
  <p:tag name="KSO_WM_UNIT_COMPATIBLE" val="0"/>
  <p:tag name="KSO_WM_UNIT_DIAGRAM_ISNUMVISUAL" val="0"/>
  <p:tag name="KSO_WM_UNIT_DIAGRAM_ISREFERUNIT" val="0"/>
  <p:tag name="KSO_WM_UNIT_TYPE" val="b"/>
  <p:tag name="KSO_WM_UNIT_INDEX" val="1"/>
  <p:tag name="KSO_WM_UNIT_ID" val="custom20230996_1*b*1"/>
  <p:tag name="KSO_WM_TEMPLATE_CATEGORY" val="custom"/>
  <p:tag name="KSO_WM_TEMPLATE_INDEX" val="20230996"/>
  <p:tag name="KSO_WM_UNIT_LAYERLEVEL" val="1"/>
  <p:tag name="KSO_WM_TAG_VERSION" val="1.0"/>
  <p:tag name="KSO_WM_BEAUTIFY_FLAG" val="#wm#"/>
  <p:tag name="KSO_WM_UNIT_PRESET_TEXT" val="WPS,a click to unlimited possibilities"/>
  <p:tag name="KSO_WM_UNIT_TEXT_TYPE" val="1"/>
</p:tagLst>
</file>

<file path=ppt/tags/tag1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f*3"/>
  <p:tag name="KSO_WM_UNIT_LAYERLEVEL" val="1"/>
  <p:tag name="KSO_WM_TAG_VERSION" val="1.0"/>
  <p:tag name="KSO_WM_BEAUTIFY_FLAG" val="#wm#"/>
  <p:tag name="KSO_WM_UNIT_PRESET_TEXT" val="公司名占位符"/>
  <p:tag name="KSO_WM_UNIT_NOCLEAR" val="0"/>
  <p:tag name="KSO_WM_UNIT_VALUE" val="16"/>
  <p:tag name="KSO_WM_UNIT_TYPE" val="f"/>
  <p:tag name="KSO_WM_UNIT_INDEX" val="3"/>
  <p:tag name="KSO_WM_UNIT_SUBTYPE" val="g"/>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f*1"/>
  <p:tag name="KSO_WM_UNIT_LAYERLEVEL" val="1"/>
  <p:tag name="KSO_WM_TAG_VERSION" val="1.0"/>
  <p:tag name="KSO_WM_BEAUTIFY_FLAG" val="#wm#"/>
  <p:tag name="KSO_WM_UNIT_SUBTYPE" val="c"/>
  <p:tag name="KSO_WM_UNIT_PRESET_TEXT" val="日期时间占位符"/>
  <p:tag name="KSO_WM_UNIT_NOCLEAR" val="0"/>
  <p:tag name="KSO_WM_UNIT_VALUE" val="8"/>
  <p:tag name="KSO_WM_UNIT_TYPE" val="f"/>
  <p:tag name="KSO_WM_UNIT_INDEX" val="1"/>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6"/>
  <p:tag name="KSO_WM_UNIT_LAYERLEVEL" val="1"/>
  <p:tag name="KSO_WM_TAG_VERSION" val="1.0"/>
  <p:tag name="KSO_WM_BEAUTIFY_FLAG" val="#wm#"/>
  <p:tag name="KSO_WM_UNIT_TYPE" val="i"/>
  <p:tag name="KSO_WM_UNIT_INDEX" val="16"/>
</p:tagLst>
</file>

<file path=ppt/tags/tag150.xml><?xml version="1.0" encoding="utf-8"?>
<p:tagLst xmlns:p="http://schemas.openxmlformats.org/presentationml/2006/main">
  <p:tag name="KSO_WM_SLIDE_ID" val="custom20230996_1"/>
  <p:tag name="KSO_WM_TEMPLATE_SUBCATEGORY" val="29"/>
  <p:tag name="KSO_WM_TEMPLATE_MASTER_TYPE" val="0"/>
  <p:tag name="KSO_WM_TEMPLATE_COLOR_TYPE" val="0"/>
  <p:tag name="KSO_WM_SLIDE_ITEM_CNT" val="0"/>
  <p:tag name="KSO_WM_SLIDE_INDEX" val="1"/>
  <p:tag name="KSO_WM_TAG_VERSION" val="1.0"/>
  <p:tag name="KSO_WM_BEAUTIFY_FLAG" val="#wm#"/>
  <p:tag name="KSO_WM_TEMPLATE_CATEGORY" val="custom"/>
  <p:tag name="KSO_WM_TEMPLATE_INDEX" val="20230996"/>
  <p:tag name="KSO_WM_SLIDE_LAYOUT" val="a_b_f"/>
  <p:tag name="KSO_WM_SLIDE_LAYOUT_CNT" val="1_1_3"/>
  <p:tag name="KSO_WM_SLIDE_TYPE" val="title"/>
  <p:tag name="KSO_WM_SLIDE_SUBTYPE" val="pureTxt"/>
  <p:tag name="KSO_WM_TEMPLATE_THUMBS_INDEX" val="1、9"/>
</p:tagLst>
</file>

<file path=ppt/tags/tag151.xml><?xml version="1.0" encoding="utf-8"?>
<p:tagLst xmlns:p="http://schemas.openxmlformats.org/presentationml/2006/main">
  <p:tag name="KSO_WM_BEAUTIFY_FLAG" val=""/>
</p:tagLst>
</file>

<file path=ppt/tags/tag152.xml><?xml version="1.0" encoding="utf-8"?>
<p:tagLst xmlns:p="http://schemas.openxmlformats.org/presentationml/2006/main">
  <p:tag name="KSO_WM_BEAUTIFY_FLAG" val=""/>
</p:tagLst>
</file>

<file path=ppt/tags/tag153.xml><?xml version="1.0" encoding="utf-8"?>
<p:tagLst xmlns:p="http://schemas.openxmlformats.org/presentationml/2006/main">
  <p:tag name="KSO_WM_BEAUTIFY_FLAG" val=""/>
</p:tagLst>
</file>

<file path=ppt/tags/tag154.xml><?xml version="1.0" encoding="utf-8"?>
<p:tagLst xmlns:p="http://schemas.openxmlformats.org/presentationml/2006/main">
  <p:tag name="KSO_WM_BEAUTIFY_FLAG" val=""/>
</p:tagLst>
</file>

<file path=ppt/tags/tag155.xml><?xml version="1.0" encoding="utf-8"?>
<p:tagLst xmlns:p="http://schemas.openxmlformats.org/presentationml/2006/main">
  <p:tag name="KSO_WM_BEAUTIFY_FLAG" val=""/>
</p:tagLst>
</file>

<file path=ppt/tags/tag156.xml><?xml version="1.0" encoding="utf-8"?>
<p:tagLst xmlns:p="http://schemas.openxmlformats.org/presentationml/2006/main">
  <p:tag name="KSO_WM_BEAUTIFY_FLAG" val=""/>
</p:tagLst>
</file>

<file path=ppt/tags/tag157.xml><?xml version="1.0" encoding="utf-8"?>
<p:tagLst xmlns:p="http://schemas.openxmlformats.org/presentationml/2006/main">
  <p:tag name="KSO_WM_BEAUTIFY_FLAG" val=""/>
</p:tagLst>
</file>

<file path=ppt/tags/tag158.xml><?xml version="1.0" encoding="utf-8"?>
<p:tagLst xmlns:p="http://schemas.openxmlformats.org/presentationml/2006/main">
  <p:tag name="KSO_WM_BEAUTIFY_FLAG" val=""/>
</p:tagLst>
</file>

<file path=ppt/tags/tag159.xml><?xml version="1.0" encoding="utf-8"?>
<p:tagLst xmlns:p="http://schemas.openxmlformats.org/presentationml/2006/main">
  <p:tag name="KSO_WM_BEAUTIFY_FLAG" val=""/>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7"/>
  <p:tag name="KSO_WM_UNIT_LAYERLEVEL" val="1"/>
  <p:tag name="KSO_WM_TAG_VERSION" val="1.0"/>
  <p:tag name="KSO_WM_BEAUTIFY_FLAG" val="#wm#"/>
  <p:tag name="KSO_WM_UNIT_TYPE" val="i"/>
  <p:tag name="KSO_WM_UNIT_INDEX" val="17"/>
</p:tagLst>
</file>

<file path=ppt/tags/tag160.xml><?xml version="1.0" encoding="utf-8"?>
<p:tagLst xmlns:p="http://schemas.openxmlformats.org/presentationml/2006/main">
  <p:tag name="KSO_WM_BEAUTIFY_FLAG" val=""/>
</p:tagLst>
</file>

<file path=ppt/tags/tag161.xml><?xml version="1.0" encoding="utf-8"?>
<p:tagLst xmlns:p="http://schemas.openxmlformats.org/presentationml/2006/main">
  <p:tag name="KSO_WM_BEAUTIFY_FLAG" val=""/>
</p:tagLst>
</file>

<file path=ppt/tags/tag162.xml><?xml version="1.0" encoding="utf-8"?>
<p:tagLst xmlns:p="http://schemas.openxmlformats.org/presentationml/2006/main">
  <p:tag name="KSO_WM_BEAUTIFY_FLAG" val=""/>
</p:tagLst>
</file>

<file path=ppt/tags/tag163.xml><?xml version="1.0" encoding="utf-8"?>
<p:tagLst xmlns:p="http://schemas.openxmlformats.org/presentationml/2006/main">
  <p:tag name="KSO_WM_BEAUTIFY_FLAG" val=""/>
</p:tagLst>
</file>

<file path=ppt/tags/tag164.xml><?xml version="1.0" encoding="utf-8"?>
<p:tagLst xmlns:p="http://schemas.openxmlformats.org/presentationml/2006/main">
  <p:tag name="KSO_WM_BEAUTIFY_FLAG" val=""/>
</p:tagLst>
</file>

<file path=ppt/tags/tag165.xml><?xml version="1.0" encoding="utf-8"?>
<p:tagLst xmlns:p="http://schemas.openxmlformats.org/presentationml/2006/main">
  <p:tag name="KSO_WM_BEAUTIFY_FLAG" val=""/>
</p:tagLst>
</file>

<file path=ppt/tags/tag166.xml><?xml version="1.0" encoding="utf-8"?>
<p:tagLst xmlns:p="http://schemas.openxmlformats.org/presentationml/2006/main">
  <p:tag name="KSO_WM_BEAUTIFY_FLAG" val=""/>
</p:tagLst>
</file>

<file path=ppt/tags/tag167.xml><?xml version="1.0" encoding="utf-8"?>
<p:tagLst xmlns:p="http://schemas.openxmlformats.org/presentationml/2006/main">
  <p:tag name="KSO_WM_BEAUTIFY_FLAG" val=""/>
</p:tagLst>
</file>

<file path=ppt/tags/tag168.xml><?xml version="1.0" encoding="utf-8"?>
<p:tagLst xmlns:p="http://schemas.openxmlformats.org/presentationml/2006/main">
  <p:tag name="KSO_WM_BEAUTIFY_FLAG" val=""/>
</p:tagLst>
</file>

<file path=ppt/tags/tag169.xml><?xml version="1.0" encoding="utf-8"?>
<p:tagLst xmlns:p="http://schemas.openxmlformats.org/presentationml/2006/main">
  <p:tag name="KSO_WM_BEAUTIFY_FLAG" val=""/>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8"/>
  <p:tag name="KSO_WM_UNIT_LAYERLEVEL" val="1"/>
  <p:tag name="KSO_WM_TAG_VERSION" val="1.0"/>
  <p:tag name="KSO_WM_BEAUTIFY_FLAG" val="#wm#"/>
  <p:tag name="KSO_WM_UNIT_TYPE" val="i"/>
  <p:tag name="KSO_WM_UNIT_INDEX" val="18"/>
</p:tagLst>
</file>

<file path=ppt/tags/tag170.xml><?xml version="1.0" encoding="utf-8"?>
<p:tagLst xmlns:p="http://schemas.openxmlformats.org/presentationml/2006/main">
  <p:tag name="KSO_WM_BEAUTIFY_FLAG" val=""/>
</p:tagLst>
</file>

<file path=ppt/tags/tag171.xml><?xml version="1.0" encoding="utf-8"?>
<p:tagLst xmlns:p="http://schemas.openxmlformats.org/presentationml/2006/main">
  <p:tag name="KSO_WM_BEAUTIFY_FLAG" val=""/>
</p:tagLst>
</file>

<file path=ppt/tags/tag172.xml><?xml version="1.0" encoding="utf-8"?>
<p:tagLst xmlns:p="http://schemas.openxmlformats.org/presentationml/2006/main">
  <p:tag name="KSO_WM_BEAUTIFY_FLAG" val=""/>
</p:tagLst>
</file>

<file path=ppt/tags/tag173.xml><?xml version="1.0" encoding="utf-8"?>
<p:tagLst xmlns:p="http://schemas.openxmlformats.org/presentationml/2006/main">
  <p:tag name="KSO_WM_BEAUTIFY_FLAG" val=""/>
</p:tagLst>
</file>

<file path=ppt/tags/tag174.xml><?xml version="1.0" encoding="utf-8"?>
<p:tagLst xmlns:p="http://schemas.openxmlformats.org/presentationml/2006/main">
  <p:tag name="KSO_WM_BEAUTIFY_FLAG" val=""/>
</p:tagLst>
</file>

<file path=ppt/tags/tag175.xml><?xml version="1.0" encoding="utf-8"?>
<p:tagLst xmlns:p="http://schemas.openxmlformats.org/presentationml/2006/main">
  <p:tag name="KSO_WM_BEAUTIFY_FLAG" val=""/>
</p:tagLst>
</file>

<file path=ppt/tags/tag176.xml><?xml version="1.0" encoding="utf-8"?>
<p:tagLst xmlns:p="http://schemas.openxmlformats.org/presentationml/2006/main">
  <p:tag name="KSO_WM_BEAUTIFY_FLAG" val=""/>
</p:tagLst>
</file>

<file path=ppt/tags/tag177.xml><?xml version="1.0" encoding="utf-8"?>
<p:tagLst xmlns:p="http://schemas.openxmlformats.org/presentationml/2006/main">
  <p:tag name="commondata" val="eyJoZGlkIjoiMTA5NjBhNDYyYmFjZDE2N2ZiOTM3YWM2Y2U4ZjllNWYifQ=="/>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9"/>
  <p:tag name="KSO_WM_UNIT_LAYERLEVEL" val="1"/>
  <p:tag name="KSO_WM_TAG_VERSION" val="1.0"/>
  <p:tag name="KSO_WM_BEAUTIFY_FLAG" val="#wm#"/>
  <p:tag name="KSO_WM_UNIT_TYPE" val="i"/>
  <p:tag name="KSO_WM_UNIT_INDEX" val="19"/>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0"/>
  <p:tag name="KSO_WM_UNIT_LAYERLEVEL" val="1"/>
  <p:tag name="KSO_WM_TAG_VERSION" val="1.0"/>
  <p:tag name="KSO_WM_BEAUTIFY_FLAG" val="#wm#"/>
  <p:tag name="KSO_WM_UNIT_TYPE" val="i"/>
  <p:tag name="KSO_WM_UNIT_INDEX" val="20"/>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
  <p:tag name="KSO_WM_UNIT_LAYERLEVEL" val="1"/>
  <p:tag name="KSO_WM_TAG_VERSION" val="1.0"/>
  <p:tag name="KSO_WM_BEAUTIFY_FLAG" val="#wm#"/>
  <p:tag name="KSO_WM_UNIT_TYPE" val="i"/>
  <p:tag name="KSO_WM_UNIT_INDEX" val="2"/>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1"/>
  <p:tag name="KSO_WM_UNIT_LAYERLEVEL" val="1"/>
  <p:tag name="KSO_WM_TAG_VERSION" val="1.0"/>
  <p:tag name="KSO_WM_BEAUTIFY_FLAG" val="#wm#"/>
  <p:tag name="KSO_WM_UNIT_TYPE" val="i"/>
  <p:tag name="KSO_WM_UNIT_INDEX" val="21"/>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2"/>
  <p:tag name="KSO_WM_UNIT_LAYERLEVEL" val="1"/>
  <p:tag name="KSO_WM_TAG_VERSION" val="1.0"/>
  <p:tag name="KSO_WM_BEAUTIFY_FLAG" val="#wm#"/>
  <p:tag name="KSO_WM_UNIT_TYPE" val="i"/>
  <p:tag name="KSO_WM_UNIT_INDEX" val="22"/>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3"/>
  <p:tag name="KSO_WM_UNIT_LAYERLEVEL" val="1"/>
  <p:tag name="KSO_WM_TAG_VERSION" val="1.0"/>
  <p:tag name="KSO_WM_BEAUTIFY_FLAG" val="#wm#"/>
  <p:tag name="KSO_WM_UNIT_TYPE" val="i"/>
  <p:tag name="KSO_WM_UNIT_INDEX" val="23"/>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4"/>
  <p:tag name="KSO_WM_UNIT_LAYERLEVEL" val="1"/>
  <p:tag name="KSO_WM_TAG_VERSION" val="1.0"/>
  <p:tag name="KSO_WM_BEAUTIFY_FLAG" val="#wm#"/>
  <p:tag name="KSO_WM_UNIT_TYPE" val="i"/>
  <p:tag name="KSO_WM_UNIT_INDEX" val="24"/>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5"/>
  <p:tag name="KSO_WM_UNIT_LAYERLEVEL" val="1"/>
  <p:tag name="KSO_WM_TAG_VERSION" val="1.0"/>
  <p:tag name="KSO_WM_BEAUTIFY_FLAG" val="#wm#"/>
  <p:tag name="KSO_WM_UNIT_TYPE" val="i"/>
  <p:tag name="KSO_WM_UNIT_INDEX" val="25"/>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6"/>
  <p:tag name="KSO_WM_UNIT_LAYERLEVEL" val="1"/>
  <p:tag name="KSO_WM_TAG_VERSION" val="1.0"/>
  <p:tag name="KSO_WM_BEAUTIFY_FLAG" val="#wm#"/>
  <p:tag name="KSO_WM_UNIT_TYPE" val="i"/>
  <p:tag name="KSO_WM_UNIT_INDEX" val="26"/>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7"/>
  <p:tag name="KSO_WM_UNIT_LAYERLEVEL" val="1"/>
  <p:tag name="KSO_WM_TAG_VERSION" val="1.0"/>
  <p:tag name="KSO_WM_BEAUTIFY_FLAG" val="#wm#"/>
  <p:tag name="KSO_WM_UNIT_TYPE" val="i"/>
  <p:tag name="KSO_WM_UNIT_INDEX" val="27"/>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8"/>
  <p:tag name="KSO_WM_UNIT_LAYERLEVEL" val="1"/>
  <p:tag name="KSO_WM_TAG_VERSION" val="1.0"/>
  <p:tag name="KSO_WM_BEAUTIFY_FLAG" val="#wm#"/>
  <p:tag name="KSO_WM_UNIT_TYPE" val="i"/>
  <p:tag name="KSO_WM_UNIT_INDEX" val="28"/>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9"/>
  <p:tag name="KSO_WM_UNIT_LAYERLEVEL" val="1"/>
  <p:tag name="KSO_WM_TAG_VERSION" val="1.0"/>
  <p:tag name="KSO_WM_BEAUTIFY_FLAG" val="#wm#"/>
  <p:tag name="KSO_WM_UNIT_TYPE" val="i"/>
  <p:tag name="KSO_WM_UNIT_INDEX" val="29"/>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30"/>
  <p:tag name="KSO_WM_UNIT_LAYERLEVEL" val="1"/>
  <p:tag name="KSO_WM_TAG_VERSION" val="1.0"/>
  <p:tag name="KSO_WM_BEAUTIFY_FLAG" val="#wm#"/>
  <p:tag name="KSO_WM_UNIT_TYPE" val="i"/>
  <p:tag name="KSO_WM_UNIT_INDEX" val="30"/>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3"/>
  <p:tag name="KSO_WM_UNIT_LAYERLEVEL" val="1"/>
  <p:tag name="KSO_WM_TAG_VERSION" val="1.0"/>
  <p:tag name="KSO_WM_BEAUTIFY_FLAG" val="#wm#"/>
  <p:tag name="KSO_WM_UNIT_TYPE" val="i"/>
  <p:tag name="KSO_WM_UNIT_INDEX" val="3"/>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31"/>
  <p:tag name="KSO_WM_UNIT_LAYERLEVEL" val="1"/>
  <p:tag name="KSO_WM_TAG_VERSION" val="1.0"/>
  <p:tag name="KSO_WM_BEAUTIFY_FLAG" val="#wm#"/>
  <p:tag name="KSO_WM_UNIT_TYPE" val="i"/>
  <p:tag name="KSO_WM_UNIT_INDEX" val="31"/>
</p:tagLst>
</file>

<file path=ppt/tags/tag31.xml><?xml version="1.0" encoding="utf-8"?>
<p:tagLst xmlns:p="http://schemas.openxmlformats.org/presentationml/2006/main">
  <p:tag name="KSO_WM_BEAUTIFY_FLAG" val="#wm#"/>
  <p:tag name="KSO_WM_UNIT_HIGHLIGHT" val="0"/>
  <p:tag name="KSO_WM_UNIT_COMPATIBLE" val="0"/>
  <p:tag name="KSO_WM_UNIT_DIAGRAM_ISNUMVISUAL" val="0"/>
  <p:tag name="KSO_WM_UNIT_DIAGRAM_ISREFERUNIT" val="0"/>
  <p:tag name="KSO_WM_UNIT_ID" val="_1*i*32"/>
  <p:tag name="KSO_WM_UNIT_LAYERLEVEL" val="1"/>
  <p:tag name="KSO_WM_TAG_VERSION" val="1.0"/>
  <p:tag name="KSO_WM_UNIT_TYPE" val="i"/>
  <p:tag name="KSO_WM_UNIT_INDEX" val="32"/>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a*1"/>
  <p:tag name="KSO_WM_UNIT_LAYERLEVEL" val="1"/>
  <p:tag name="KSO_WM_TAG_VERSION" val="1.0"/>
  <p:tag name="KSO_WM_BEAUTIFY_FLAG" val="#wm#"/>
  <p:tag name="KSO_WM_UNIT_ISCONTENTSTITLE" val="0"/>
  <p:tag name="KSO_WM_UNIT_ISNUMDGMTITLE" val="0"/>
  <p:tag name="KSO_WM_UNIT_PRESET_TEXT" val="单击此处编辑母版标题样式"/>
  <p:tag name="KSO_WM_UNIT_NOCLEAR" val="0"/>
  <p:tag name="KSO_WM_UNIT_VALUE" val="30"/>
  <p:tag name="KSO_WM_UNIT_TYPE" val="a"/>
  <p:tag name="KSO_WM_UNIT_INDEX" val="1"/>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b*1"/>
  <p:tag name="KSO_WM_UNIT_LAYERLEVEL" val="1"/>
  <p:tag name="KSO_WM_TAG_VERSION" val="1.0"/>
  <p:tag name="KSO_WM_BEAUTIFY_FLAG" val="#wm#"/>
  <p:tag name="KSO_WM_UNIT_ISCONTENTSTITLE" val="0"/>
  <p:tag name="KSO_WM_UNIT_ISNUMDGMTITLE" val="0"/>
  <p:tag name="KSO_WM_UNIT_PRESET_TEXT" val="单击此处编辑母版副标题样式"/>
  <p:tag name="KSO_WM_UNIT_NOCLEAR" val="0"/>
  <p:tag name="KSO_WM_UNIT_VALUE" val="80"/>
  <p:tag name="KSO_WM_UNIT_TYPE" val="b"/>
  <p:tag name="KSO_WM_UNIT_INDEX" val="1"/>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f*4"/>
  <p:tag name="KSO_WM_UNIT_LAYERLEVEL" val="1"/>
  <p:tag name="KSO_WM_TAG_VERSION" val="1.0"/>
  <p:tag name="KSO_WM_BEAUTIFY_FLAG" val="#wm#"/>
  <p:tag name="KSO_WM_UNIT_SUBTYPE" val="b"/>
  <p:tag name="KSO_WM_UNIT_PRESET_TEXT" val="署名占位符"/>
  <p:tag name="KSO_WM_UNIT_NOCLEAR" val="0"/>
  <p:tag name="KSO_WM_UNIT_VALUE" val="8"/>
  <p:tag name="KSO_WM_UNIT_TYPE" val="f"/>
  <p:tag name="KSO_WM_UNIT_INDEX" val="4"/>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f*3"/>
  <p:tag name="KSO_WM_UNIT_LAYERLEVEL" val="1"/>
  <p:tag name="KSO_WM_TAG_VERSION" val="1.0"/>
  <p:tag name="KSO_WM_BEAUTIFY_FLAG" val="#wm#"/>
  <p:tag name="KSO_WM_UNIT_PRESET_TEXT" val="公司名占位符"/>
  <p:tag name="KSO_WM_UNIT_NOCLEAR" val="0"/>
  <p:tag name="KSO_WM_UNIT_VALUE" val="16"/>
  <p:tag name="KSO_WM_UNIT_TYPE" val="f"/>
  <p:tag name="KSO_WM_UNIT_INDEX" val="3"/>
  <p:tag name="KSO_WM_UNIT_SUBTYPE" val="g"/>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f*1"/>
  <p:tag name="KSO_WM_UNIT_LAYERLEVEL" val="1"/>
  <p:tag name="KSO_WM_TAG_VERSION" val="1.0"/>
  <p:tag name="KSO_WM_BEAUTIFY_FLAG" val="#wm#"/>
  <p:tag name="KSO_WM_UNIT_SUBTYPE" val="c"/>
  <p:tag name="KSO_WM_UNIT_PRESET_TEXT" val="日期时间占位符"/>
  <p:tag name="KSO_WM_UNIT_NOCLEAR" val="0"/>
  <p:tag name="KSO_WM_UNIT_VALUE" val="8"/>
  <p:tag name="KSO_WM_UNIT_TYPE" val="f"/>
  <p:tag name="KSO_WM_UNIT_INDEX" val="1"/>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4"/>
  <p:tag name="KSO_WM_UNIT_LAYERLEVEL" val="1"/>
  <p:tag name="KSO_WM_TAG_VERSION" val="1.0"/>
  <p:tag name="KSO_WM_BEAUTIFY_FLAG" val="#wm#"/>
  <p:tag name="KSO_WM_UNIT_TYPE" val="i"/>
  <p:tag name="KSO_WM_UNIT_INDEX" val="4"/>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
  <p:tag name="KSO_WM_UNIT_LAYERLEVEL" val="1"/>
  <p:tag name="KSO_WM_TAG_VERSION" val="1.0"/>
  <p:tag name="KSO_WM_BEAUTIFY_FLAG" val="#wm#"/>
  <p:tag name="KSO_WM_UNIT_TYPE" val="i"/>
  <p:tag name="KSO_WM_UNIT_INDEX" val="1"/>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
  <p:tag name="KSO_WM_UNIT_LAYERLEVEL" val="1"/>
  <p:tag name="KSO_WM_TAG_VERSION" val="1.0"/>
  <p:tag name="KSO_WM_BEAUTIFY_FLAG" val="#wm#"/>
  <p:tag name="KSO_WM_UNIT_TYPE" val="i"/>
  <p:tag name="KSO_WM_UNIT_INDEX" val="2"/>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3"/>
  <p:tag name="KSO_WM_UNIT_LAYERLEVEL" val="1"/>
  <p:tag name="KSO_WM_TAG_VERSION" val="1.0"/>
  <p:tag name="KSO_WM_BEAUTIFY_FLAG" val="#wm#"/>
  <p:tag name="KSO_WM_UNIT_TYPE" val="i"/>
  <p:tag name="KSO_WM_UNIT_INDEX" val="3"/>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4"/>
  <p:tag name="KSO_WM_UNIT_LAYERLEVEL" val="1"/>
  <p:tag name="KSO_WM_TAG_VERSION" val="1.0"/>
  <p:tag name="KSO_WM_BEAUTIFY_FLAG" val="#wm#"/>
  <p:tag name="KSO_WM_UNIT_TYPE" val="i"/>
  <p:tag name="KSO_WM_UNIT_INDEX" val="4"/>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5"/>
  <p:tag name="KSO_WM_UNIT_LAYERLEVEL" val="1"/>
  <p:tag name="KSO_WM_TAG_VERSION" val="1.0"/>
  <p:tag name="KSO_WM_BEAUTIFY_FLAG" val="#wm#"/>
  <p:tag name="KSO_WM_UNIT_TYPE" val="i"/>
  <p:tag name="KSO_WM_UNIT_INDEX" val="5"/>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6"/>
  <p:tag name="KSO_WM_UNIT_LAYERLEVEL" val="1"/>
  <p:tag name="KSO_WM_TAG_VERSION" val="1.0"/>
  <p:tag name="KSO_WM_BEAUTIFY_FLAG" val="#wm#"/>
  <p:tag name="KSO_WM_UNIT_TYPE" val="i"/>
  <p:tag name="KSO_WM_UNIT_INDEX" val="6"/>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7"/>
  <p:tag name="KSO_WM_UNIT_LAYERLEVEL" val="1"/>
  <p:tag name="KSO_WM_TAG_VERSION" val="1.0"/>
  <p:tag name="KSO_WM_BEAUTIFY_FLAG" val="#wm#"/>
  <p:tag name="KSO_WM_UNIT_TYPE" val="i"/>
  <p:tag name="KSO_WM_UNIT_INDEX" val="7"/>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8"/>
  <p:tag name="KSO_WM_UNIT_LAYERLEVEL" val="1"/>
  <p:tag name="KSO_WM_TAG_VERSION" val="1.0"/>
  <p:tag name="KSO_WM_BEAUTIFY_FLAG" val="#wm#"/>
  <p:tag name="KSO_WM_UNIT_TYPE" val="i"/>
  <p:tag name="KSO_WM_UNIT_INDEX" val="8"/>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9"/>
  <p:tag name="KSO_WM_UNIT_LAYERLEVEL" val="1"/>
  <p:tag name="KSO_WM_TAG_VERSION" val="1.0"/>
  <p:tag name="KSO_WM_BEAUTIFY_FLAG" val="#wm#"/>
  <p:tag name="KSO_WM_UNIT_TYPE" val="i"/>
  <p:tag name="KSO_WM_UNIT_INDEX" val="9"/>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0"/>
  <p:tag name="KSO_WM_UNIT_LAYERLEVEL" val="1"/>
  <p:tag name="KSO_WM_TAG_VERSION" val="1.0"/>
  <p:tag name="KSO_WM_BEAUTIFY_FLAG" val="#wm#"/>
  <p:tag name="KSO_WM_UNIT_TYPE" val="i"/>
  <p:tag name="KSO_WM_UNIT_INDEX" val="10"/>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6"/>
  <p:tag name="KSO_WM_UNIT_LAYERLEVEL" val="1"/>
  <p:tag name="KSO_WM_TAG_VERSION" val="1.0"/>
  <p:tag name="KSO_WM_BEAUTIFY_FLAG" val="#wm#"/>
  <p:tag name="KSO_WM_UNIT_TYPE" val="i"/>
  <p:tag name="KSO_WM_UNIT_INDEX" val="6"/>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1"/>
  <p:tag name="KSO_WM_UNIT_LAYERLEVEL" val="1"/>
  <p:tag name="KSO_WM_TAG_VERSION" val="1.0"/>
  <p:tag name="KSO_WM_BEAUTIFY_FLAG" val="#wm#"/>
  <p:tag name="KSO_WM_UNIT_TYPE" val="i"/>
  <p:tag name="KSO_WM_UNIT_INDEX" val="11"/>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2"/>
  <p:tag name="KSO_WM_UNIT_LAYERLEVEL" val="1"/>
  <p:tag name="KSO_WM_TAG_VERSION" val="1.0"/>
  <p:tag name="KSO_WM_BEAUTIFY_FLAG" val="#wm#"/>
  <p:tag name="KSO_WM_UNIT_TYPE" val="i"/>
  <p:tag name="KSO_WM_UNIT_INDEX" val="12"/>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3"/>
  <p:tag name="KSO_WM_UNIT_LAYERLEVEL" val="1"/>
  <p:tag name="KSO_WM_TAG_VERSION" val="1.0"/>
  <p:tag name="KSO_WM_BEAUTIFY_FLAG" val="#wm#"/>
  <p:tag name="KSO_WM_UNIT_TYPE" val="i"/>
  <p:tag name="KSO_WM_UNIT_INDEX" val="13"/>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4"/>
  <p:tag name="KSO_WM_UNIT_LAYERLEVEL" val="1"/>
  <p:tag name="KSO_WM_TAG_VERSION" val="1.0"/>
  <p:tag name="KSO_WM_BEAUTIFY_FLAG" val="#wm#"/>
  <p:tag name="KSO_WM_UNIT_TYPE" val="i"/>
  <p:tag name="KSO_WM_UNIT_INDEX" val="14"/>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5"/>
  <p:tag name="KSO_WM_UNIT_LAYERLEVEL" val="1"/>
  <p:tag name="KSO_WM_TAG_VERSION" val="1.0"/>
  <p:tag name="KSO_WM_BEAUTIFY_FLAG" val="#wm#"/>
  <p:tag name="KSO_WM_UNIT_TYPE" val="i"/>
  <p:tag name="KSO_WM_UNIT_INDEX" val="15"/>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6"/>
  <p:tag name="KSO_WM_UNIT_LAYERLEVEL" val="1"/>
  <p:tag name="KSO_WM_TAG_VERSION" val="1.0"/>
  <p:tag name="KSO_WM_BEAUTIFY_FLAG" val="#wm#"/>
  <p:tag name="KSO_WM_UNIT_TYPE" val="i"/>
  <p:tag name="KSO_WM_UNIT_INDEX" val="16"/>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7"/>
  <p:tag name="KSO_WM_UNIT_LAYERLEVEL" val="1"/>
  <p:tag name="KSO_WM_TAG_VERSION" val="1.0"/>
  <p:tag name="KSO_WM_BEAUTIFY_FLAG" val="#wm#"/>
  <p:tag name="KSO_WM_UNIT_TYPE" val="i"/>
  <p:tag name="KSO_WM_UNIT_INDEX" val="17"/>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8"/>
  <p:tag name="KSO_WM_UNIT_LAYERLEVEL" val="1"/>
  <p:tag name="KSO_WM_TAG_VERSION" val="1.0"/>
  <p:tag name="KSO_WM_BEAUTIFY_FLAG" val="#wm#"/>
  <p:tag name="KSO_WM_UNIT_TYPE" val="i"/>
  <p:tag name="KSO_WM_UNIT_INDEX" val="18"/>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9"/>
  <p:tag name="KSO_WM_UNIT_LAYERLEVEL" val="1"/>
  <p:tag name="KSO_WM_TAG_VERSION" val="1.0"/>
  <p:tag name="KSO_WM_BEAUTIFY_FLAG" val="#wm#"/>
  <p:tag name="KSO_WM_UNIT_TYPE" val="i"/>
  <p:tag name="KSO_WM_UNIT_INDEX" val="19"/>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0"/>
  <p:tag name="KSO_WM_UNIT_LAYERLEVEL" val="1"/>
  <p:tag name="KSO_WM_TAG_VERSION" val="1.0"/>
  <p:tag name="KSO_WM_BEAUTIFY_FLAG" val="#wm#"/>
  <p:tag name="KSO_WM_UNIT_TYPE" val="i"/>
  <p:tag name="KSO_WM_UNIT_INDEX" val="20"/>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7"/>
  <p:tag name="KSO_WM_UNIT_LAYERLEVEL" val="1"/>
  <p:tag name="KSO_WM_TAG_VERSION" val="1.0"/>
  <p:tag name="KSO_WM_BEAUTIFY_FLAG" val="#wm#"/>
  <p:tag name="KSO_WM_UNIT_TYPE" val="i"/>
  <p:tag name="KSO_WM_UNIT_INDEX" val="7"/>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1"/>
  <p:tag name="KSO_WM_UNIT_LAYERLEVEL" val="1"/>
  <p:tag name="KSO_WM_TAG_VERSION" val="1.0"/>
  <p:tag name="KSO_WM_BEAUTIFY_FLAG" val="#wm#"/>
  <p:tag name="KSO_WM_UNIT_TYPE" val="i"/>
  <p:tag name="KSO_WM_UNIT_INDEX" val="21"/>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2"/>
  <p:tag name="KSO_WM_UNIT_LAYERLEVEL" val="1"/>
  <p:tag name="KSO_WM_TAG_VERSION" val="1.0"/>
  <p:tag name="KSO_WM_BEAUTIFY_FLAG" val="#wm#"/>
  <p:tag name="KSO_WM_UNIT_TYPE" val="i"/>
  <p:tag name="KSO_WM_UNIT_INDEX" val="22"/>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3"/>
  <p:tag name="KSO_WM_UNIT_LAYERLEVEL" val="1"/>
  <p:tag name="KSO_WM_TAG_VERSION" val="1.0"/>
  <p:tag name="KSO_WM_BEAUTIFY_FLAG" val="#wm#"/>
  <p:tag name="KSO_WM_UNIT_TYPE" val="i"/>
  <p:tag name="KSO_WM_UNIT_INDEX" val="23"/>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4"/>
  <p:tag name="KSO_WM_UNIT_LAYERLEVEL" val="1"/>
  <p:tag name="KSO_WM_TAG_VERSION" val="1.0"/>
  <p:tag name="KSO_WM_BEAUTIFY_FLAG" val="#wm#"/>
  <p:tag name="KSO_WM_UNIT_TYPE" val="i"/>
  <p:tag name="KSO_WM_UNIT_INDEX" val="24"/>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5"/>
  <p:tag name="KSO_WM_UNIT_LAYERLEVEL" val="1"/>
  <p:tag name="KSO_WM_TAG_VERSION" val="1.0"/>
  <p:tag name="KSO_WM_BEAUTIFY_FLAG" val="#wm#"/>
  <p:tag name="KSO_WM_UNIT_TYPE" val="i"/>
  <p:tag name="KSO_WM_UNIT_INDEX" val="25"/>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6"/>
  <p:tag name="KSO_WM_UNIT_LAYERLEVEL" val="1"/>
  <p:tag name="KSO_WM_TAG_VERSION" val="1.0"/>
  <p:tag name="KSO_WM_BEAUTIFY_FLAG" val="#wm#"/>
  <p:tag name="KSO_WM_UNIT_TYPE" val="i"/>
  <p:tag name="KSO_WM_UNIT_INDEX" val="26"/>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7"/>
  <p:tag name="KSO_WM_UNIT_LAYERLEVEL" val="1"/>
  <p:tag name="KSO_WM_TAG_VERSION" val="1.0"/>
  <p:tag name="KSO_WM_BEAUTIFY_FLAG" val="#wm#"/>
  <p:tag name="KSO_WM_UNIT_TYPE" val="i"/>
  <p:tag name="KSO_WM_UNIT_INDEX" val="27"/>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8"/>
  <p:tag name="KSO_WM_UNIT_LAYERLEVEL" val="1"/>
  <p:tag name="KSO_WM_TAG_VERSION" val="1.0"/>
  <p:tag name="KSO_WM_BEAUTIFY_FLAG" val="#wm#"/>
  <p:tag name="KSO_WM_UNIT_TYPE" val="i"/>
  <p:tag name="KSO_WM_UNIT_INDEX" val="28"/>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a*1"/>
  <p:tag name="KSO_WM_UNIT_LAYERLEVEL" val="1"/>
  <p:tag name="KSO_WM_TAG_VERSION" val="1.0"/>
  <p:tag name="KSO_WM_BEAUTIFY_FLAG" val="#wm#"/>
  <p:tag name="KSO_WM_UNIT_ISCONTENTSTITLE" val="1"/>
  <p:tag name="KSO_WM_UNIT_ISNUMDGMTITLE" val="0"/>
  <p:tag name="KSO_WM_UNIT_PRESET_TEXT" val="标题"/>
  <p:tag name="KSO_WM_UNIT_NOCLEAR" val="0"/>
  <p:tag name="KSO_WM_UNIT_VALUE" val="3"/>
  <p:tag name="KSO_WM_UNIT_TYPE" val="a"/>
  <p:tag name="KSO_WM_UNIT_INDEX" val="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8"/>
  <p:tag name="KSO_WM_UNIT_LAYERLEVEL" val="1"/>
  <p:tag name="KSO_WM_TAG_VERSION" val="1.0"/>
  <p:tag name="KSO_WM_BEAUTIFY_FLAG" val="#wm#"/>
  <p:tag name="KSO_WM_UNIT_TYPE" val="i"/>
  <p:tag name="KSO_WM_UNIT_INDEX" val="8"/>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
  <p:tag name="KSO_WM_UNIT_LAYERLEVEL" val="1"/>
  <p:tag name="KSO_WM_TAG_VERSION" val="1.0"/>
  <p:tag name="KSO_WM_BEAUTIFY_FLAG" val="#wm#"/>
  <p:tag name="KSO_WM_UNIT_TYPE" val="i"/>
  <p:tag name="KSO_WM_UNIT_INDEX" val="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
  <p:tag name="KSO_WM_UNIT_LAYERLEVEL" val="1"/>
  <p:tag name="KSO_WM_TAG_VERSION" val="1.0"/>
  <p:tag name="KSO_WM_BEAUTIFY_FLAG" val="#wm#"/>
  <p:tag name="KSO_WM_UNIT_TYPE" val="i"/>
  <p:tag name="KSO_WM_UNIT_INDEX" val="2"/>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3"/>
  <p:tag name="KSO_WM_UNIT_LAYERLEVEL" val="1"/>
  <p:tag name="KSO_WM_TAG_VERSION" val="1.0"/>
  <p:tag name="KSO_WM_BEAUTIFY_FLAG" val="#wm#"/>
  <p:tag name="KSO_WM_UNIT_TYPE" val="i"/>
  <p:tag name="KSO_WM_UNIT_INDEX" val="3"/>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4"/>
  <p:tag name="KSO_WM_UNIT_LAYERLEVEL" val="1"/>
  <p:tag name="KSO_WM_TAG_VERSION" val="1.0"/>
  <p:tag name="KSO_WM_BEAUTIFY_FLAG" val="#wm#"/>
  <p:tag name="KSO_WM_UNIT_TYPE" val="i"/>
  <p:tag name="KSO_WM_UNIT_INDEX" val="4"/>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5"/>
  <p:tag name="KSO_WM_UNIT_LAYERLEVEL" val="1"/>
  <p:tag name="KSO_WM_TAG_VERSION" val="1.0"/>
  <p:tag name="KSO_WM_BEAUTIFY_FLAG" val="#wm#"/>
  <p:tag name="KSO_WM_UNIT_TYPE" val="i"/>
  <p:tag name="KSO_WM_UNIT_INDEX" val="5"/>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6"/>
  <p:tag name="KSO_WM_UNIT_LAYERLEVEL" val="1"/>
  <p:tag name="KSO_WM_TAG_VERSION" val="1.0"/>
  <p:tag name="KSO_WM_BEAUTIFY_FLAG" val="#wm#"/>
  <p:tag name="KSO_WM_UNIT_TYPE" val="i"/>
  <p:tag name="KSO_WM_UNIT_INDEX" val="6"/>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7"/>
  <p:tag name="KSO_WM_UNIT_LAYERLEVEL" val="1"/>
  <p:tag name="KSO_WM_TAG_VERSION" val="1.0"/>
  <p:tag name="KSO_WM_BEAUTIFY_FLAG" val="#wm#"/>
  <p:tag name="KSO_WM_UNIT_TYPE" val="i"/>
  <p:tag name="KSO_WM_UNIT_INDEX" val="7"/>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8"/>
  <p:tag name="KSO_WM_UNIT_LAYERLEVEL" val="1"/>
  <p:tag name="KSO_WM_TAG_VERSION" val="1.0"/>
  <p:tag name="KSO_WM_BEAUTIFY_FLAG" val="#wm#"/>
  <p:tag name="KSO_WM_UNIT_TYPE" val="i"/>
  <p:tag name="KSO_WM_UNIT_INDEX" val="8"/>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9"/>
  <p:tag name="KSO_WM_UNIT_LAYERLEVEL" val="1"/>
  <p:tag name="KSO_WM_TAG_VERSION" val="1.0"/>
  <p:tag name="KSO_WM_BEAUTIFY_FLAG" val="#wm#"/>
  <p:tag name="KSO_WM_UNIT_TYPE" val="i"/>
  <p:tag name="KSO_WM_UNIT_INDEX" val="9"/>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9"/>
  <p:tag name="KSO_WM_UNIT_LAYERLEVEL" val="1"/>
  <p:tag name="KSO_WM_TAG_VERSION" val="1.0"/>
  <p:tag name="KSO_WM_BEAUTIFY_FLAG" val="#wm#"/>
  <p:tag name="KSO_WM_UNIT_TYPE" val="i"/>
  <p:tag name="KSO_WM_UNIT_INDEX" val="9"/>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0"/>
  <p:tag name="KSO_WM_UNIT_LAYERLEVEL" val="1"/>
  <p:tag name="KSO_WM_TAG_VERSION" val="1.0"/>
  <p:tag name="KSO_WM_BEAUTIFY_FLAG" val="#wm#"/>
  <p:tag name="KSO_WM_UNIT_TYPE" val="i"/>
  <p:tag name="KSO_WM_UNIT_INDEX" val="10"/>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1"/>
  <p:tag name="KSO_WM_UNIT_LAYERLEVEL" val="1"/>
  <p:tag name="KSO_WM_TAG_VERSION" val="1.0"/>
  <p:tag name="KSO_WM_BEAUTIFY_FLAG" val="#wm#"/>
  <p:tag name="KSO_WM_UNIT_TYPE" val="i"/>
  <p:tag name="KSO_WM_UNIT_INDEX" val="1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2"/>
  <p:tag name="KSO_WM_UNIT_LAYERLEVEL" val="1"/>
  <p:tag name="KSO_WM_TAG_VERSION" val="1.0"/>
  <p:tag name="KSO_WM_BEAUTIFY_FLAG" val="#wm#"/>
  <p:tag name="KSO_WM_UNIT_TYPE" val="i"/>
  <p:tag name="KSO_WM_UNIT_INDEX" val="12"/>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3"/>
  <p:tag name="KSO_WM_UNIT_LAYERLEVEL" val="1"/>
  <p:tag name="KSO_WM_TAG_VERSION" val="1.0"/>
  <p:tag name="KSO_WM_BEAUTIFY_FLAG" val="#wm#"/>
  <p:tag name="KSO_WM_UNIT_TYPE" val="i"/>
  <p:tag name="KSO_WM_UNIT_INDEX" val="13"/>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4"/>
  <p:tag name="KSO_WM_UNIT_LAYERLEVEL" val="1"/>
  <p:tag name="KSO_WM_TAG_VERSION" val="1.0"/>
  <p:tag name="KSO_WM_BEAUTIFY_FLAG" val="#wm#"/>
  <p:tag name="KSO_WM_UNIT_TYPE" val="i"/>
  <p:tag name="KSO_WM_UNIT_INDEX" val="14"/>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5"/>
  <p:tag name="KSO_WM_UNIT_LAYERLEVEL" val="1"/>
  <p:tag name="KSO_WM_TAG_VERSION" val="1.0"/>
  <p:tag name="KSO_WM_BEAUTIFY_FLAG" val="#wm#"/>
  <p:tag name="KSO_WM_UNIT_TYPE" val="i"/>
  <p:tag name="KSO_WM_UNIT_INDEX" val="15"/>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6"/>
  <p:tag name="KSO_WM_UNIT_LAYERLEVEL" val="1"/>
  <p:tag name="KSO_WM_TAG_VERSION" val="1.0"/>
  <p:tag name="KSO_WM_BEAUTIFY_FLAG" val="#wm#"/>
  <p:tag name="KSO_WM_UNIT_TYPE" val="i"/>
  <p:tag name="KSO_WM_UNIT_INDEX" val="16"/>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7"/>
  <p:tag name="KSO_WM_UNIT_LAYERLEVEL" val="1"/>
  <p:tag name="KSO_WM_TAG_VERSION" val="1.0"/>
  <p:tag name="KSO_WM_BEAUTIFY_FLAG" val="#wm#"/>
  <p:tag name="KSO_WM_UNIT_TYPE" val="i"/>
  <p:tag name="KSO_WM_UNIT_INDEX" val="17"/>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8"/>
  <p:tag name="KSO_WM_UNIT_LAYERLEVEL" val="1"/>
  <p:tag name="KSO_WM_TAG_VERSION" val="1.0"/>
  <p:tag name="KSO_WM_BEAUTIFY_FLAG" val="#wm#"/>
  <p:tag name="KSO_WM_UNIT_TYPE" val="i"/>
  <p:tag name="KSO_WM_UNIT_INDEX" val="18"/>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0"/>
  <p:tag name="KSO_WM_UNIT_LAYERLEVEL" val="1"/>
  <p:tag name="KSO_WM_TAG_VERSION" val="1.0"/>
  <p:tag name="KSO_WM_BEAUTIFY_FLAG" val="#wm#"/>
  <p:tag name="KSO_WM_UNIT_TYPE" val="i"/>
  <p:tag name="KSO_WM_UNIT_INDEX" val="10"/>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9"/>
  <p:tag name="KSO_WM_UNIT_LAYERLEVEL" val="1"/>
  <p:tag name="KSO_WM_TAG_VERSION" val="1.0"/>
  <p:tag name="KSO_WM_BEAUTIFY_FLAG" val="#wm#"/>
  <p:tag name="KSO_WM_UNIT_TYPE" val="i"/>
  <p:tag name="KSO_WM_UNIT_INDEX" val="19"/>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0"/>
  <p:tag name="KSO_WM_UNIT_LAYERLEVEL" val="1"/>
  <p:tag name="KSO_WM_TAG_VERSION" val="1.0"/>
  <p:tag name="KSO_WM_BEAUTIFY_FLAG" val="#wm#"/>
  <p:tag name="KSO_WM_UNIT_TYPE" val="i"/>
  <p:tag name="KSO_WM_UNIT_INDEX" val="20"/>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1"/>
  <p:tag name="KSO_WM_UNIT_LAYERLEVEL" val="1"/>
  <p:tag name="KSO_WM_TAG_VERSION" val="1.0"/>
  <p:tag name="KSO_WM_BEAUTIFY_FLAG" val="#wm#"/>
  <p:tag name="KSO_WM_UNIT_TYPE" val="i"/>
  <p:tag name="KSO_WM_UNIT_INDEX" val="21"/>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2"/>
  <p:tag name="KSO_WM_UNIT_LAYERLEVEL" val="1"/>
  <p:tag name="KSO_WM_TAG_VERSION" val="1.0"/>
  <p:tag name="KSO_WM_BEAUTIFY_FLAG" val="#wm#"/>
  <p:tag name="KSO_WM_UNIT_TYPE" val="i"/>
  <p:tag name="KSO_WM_UNIT_INDEX" val="22"/>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3"/>
  <p:tag name="KSO_WM_UNIT_LAYERLEVEL" val="1"/>
  <p:tag name="KSO_WM_TAG_VERSION" val="1.0"/>
  <p:tag name="KSO_WM_BEAUTIFY_FLAG" val="#wm#"/>
  <p:tag name="KSO_WM_UNIT_TYPE" val="i"/>
  <p:tag name="KSO_WM_UNIT_INDEX" val="23"/>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4"/>
  <p:tag name="KSO_WM_UNIT_LAYERLEVEL" val="1"/>
  <p:tag name="KSO_WM_TAG_VERSION" val="1.0"/>
  <p:tag name="KSO_WM_BEAUTIFY_FLAG" val="#wm#"/>
  <p:tag name="KSO_WM_UNIT_TYPE" val="i"/>
  <p:tag name="KSO_WM_UNIT_INDEX" val="24"/>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5"/>
  <p:tag name="KSO_WM_UNIT_LAYERLEVEL" val="1"/>
  <p:tag name="KSO_WM_TAG_VERSION" val="1.0"/>
  <p:tag name="KSO_WM_BEAUTIFY_FLAG" val="#wm#"/>
  <p:tag name="KSO_WM_UNIT_TYPE" val="i"/>
  <p:tag name="KSO_WM_UNIT_INDEX" val="25"/>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6"/>
  <p:tag name="KSO_WM_UNIT_LAYERLEVEL" val="1"/>
  <p:tag name="KSO_WM_TAG_VERSION" val="1.0"/>
  <p:tag name="KSO_WM_BEAUTIFY_FLAG" val="#wm#"/>
  <p:tag name="KSO_WM_UNIT_TYPE" val="i"/>
  <p:tag name="KSO_WM_UNIT_INDEX" val="26"/>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7"/>
  <p:tag name="KSO_WM_UNIT_LAYERLEVEL" val="1"/>
  <p:tag name="KSO_WM_TAG_VERSION" val="1.0"/>
  <p:tag name="KSO_WM_BEAUTIFY_FLAG" val="#wm#"/>
  <p:tag name="KSO_WM_UNIT_TYPE" val="i"/>
  <p:tag name="KSO_WM_UNIT_INDEX" val="27"/>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8"/>
  <p:tag name="KSO_WM_UNIT_LAYERLEVEL" val="1"/>
  <p:tag name="KSO_WM_TAG_VERSION" val="1.0"/>
  <p:tag name="KSO_WM_BEAUTIFY_FLAG" val="#wm#"/>
  <p:tag name="KSO_WM_UNIT_TYPE" val="i"/>
  <p:tag name="KSO_WM_UNIT_INDEX" val="28"/>
</p:tagLst>
</file>

<file path=ppt/theme/theme1.xml><?xml version="1.0" encoding="utf-8"?>
<a:theme xmlns:a="http://schemas.openxmlformats.org/drawingml/2006/main" name="Office 主题​​">
  <a:themeElements>
    <a:clrScheme name="自定义 37">
      <a:dk1>
        <a:sysClr val="windowText" lastClr="000000"/>
      </a:dk1>
      <a:lt1>
        <a:sysClr val="window" lastClr="FFFFFF"/>
      </a:lt1>
      <a:dk2>
        <a:srgbClr val="44546A"/>
      </a:dk2>
      <a:lt2>
        <a:srgbClr val="FDFAF5"/>
      </a:lt2>
      <a:accent1>
        <a:srgbClr val="F3BB28"/>
      </a:accent1>
      <a:accent2>
        <a:srgbClr val="D9C573"/>
      </a:accent2>
      <a:accent3>
        <a:srgbClr val="B6B679"/>
      </a:accent3>
      <a:accent4>
        <a:srgbClr val="94A87F"/>
      </a:accent4>
      <a:accent5>
        <a:srgbClr val="719985"/>
      </a:accent5>
      <a:accent6>
        <a:srgbClr val="4F8A8B"/>
      </a:accent6>
      <a:hlink>
        <a:srgbClr val="0563C1"/>
      </a:hlink>
      <a:folHlink>
        <a:srgbClr val="954F72"/>
      </a:folHlink>
    </a:clrScheme>
    <a:fontScheme name="正文">
      <a:majorFont>
        <a:latin typeface="Arial"/>
        <a:ea typeface="微软雅黑"/>
        <a:cs typeface=""/>
      </a:majorFont>
      <a:minorFont>
        <a:latin typeface="Times New Roman"/>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6"/>
        </a:solidFill>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dirty="0" err="1" smtClean="0"/>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8350</Words>
  <Application>WPS 演示</Application>
  <PresentationFormat>宽屏</PresentationFormat>
  <Paragraphs>231</Paragraphs>
  <Slides>24</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24</vt:i4>
      </vt:variant>
    </vt:vector>
  </HeadingPairs>
  <TitlesOfParts>
    <vt:vector size="37" baseType="lpstr">
      <vt:lpstr>Arial</vt:lpstr>
      <vt:lpstr>宋体</vt:lpstr>
      <vt:lpstr>Wingdings</vt:lpstr>
      <vt:lpstr>微软雅黑</vt:lpstr>
      <vt:lpstr>方正大黑_GBK</vt:lpstr>
      <vt:lpstr>黑体</vt:lpstr>
      <vt:lpstr>方正兰亭圆_GBK</vt:lpstr>
      <vt:lpstr>楷体</vt:lpstr>
      <vt:lpstr>Times New Roman</vt:lpstr>
      <vt:lpstr>仿宋</vt:lpstr>
      <vt:lpstr>Arial Unicode MS</vt:lpstr>
      <vt:lpstr>Calibri</vt:lpstr>
      <vt:lpstr>Office 主题​​</vt:lpstr>
      <vt:lpstr>区块练 4 　信息系统概述</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YT</cp:lastModifiedBy>
  <cp:revision>54</cp:revision>
  <dcterms:created xsi:type="dcterms:W3CDTF">2023-08-09T12:44:00Z</dcterms:created>
  <dcterms:modified xsi:type="dcterms:W3CDTF">2026-05-07T11:19:13Z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88A2802956F54914B5A62AFE091A8F5C_13</vt:lpwstr>
  </property>
  <property fmtid="{D5CDD505-2E9C-101B-9397-08002B2CF9AE}" pid="3" name="KSOProductBuildVer">
    <vt:lpwstr>2052-12.1.0.25865</vt:lpwstr>
  </property>
</Properties>
</file>